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9" r:id="rId2"/>
    <p:sldId id="264" r:id="rId3"/>
    <p:sldId id="256" r:id="rId4"/>
    <p:sldId id="257" r:id="rId5"/>
    <p:sldId id="263" r:id="rId6"/>
    <p:sldId id="262" r:id="rId7"/>
    <p:sldId id="261" r:id="rId8"/>
    <p:sldId id="258" r:id="rId9"/>
    <p:sldId id="259" r:id="rId10"/>
    <p:sldId id="260" r:id="rId11"/>
    <p:sldId id="269" r:id="rId12"/>
    <p:sldId id="277" r:id="rId13"/>
    <p:sldId id="278" r:id="rId14"/>
    <p:sldId id="268" r:id="rId15"/>
    <p:sldId id="275" r:id="rId16"/>
    <p:sldId id="27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47" autoAdjust="0"/>
    <p:restoredTop sz="94660"/>
  </p:normalViewPr>
  <p:slideViewPr>
    <p:cSldViewPr>
      <p:cViewPr varScale="1">
        <p:scale>
          <a:sx n="82" d="100"/>
          <a:sy n="82" d="100"/>
        </p:scale>
        <p:origin x="1397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5F683E-4392-4E75-B435-16B85521A811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711996-0AEA-4696-B7E9-9E90E360FB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711996-0AEA-4696-B7E9-9E90E360FB3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457200"/>
            <a:ext cx="73152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ARTS:    </a:t>
            </a:r>
            <a:r>
              <a:rPr lang="zh-CN" altLang="en-US" sz="2800" dirty="0"/>
              <a:t>只对模拟信道有效</a:t>
            </a:r>
            <a:endParaRPr lang="en-US" altLang="zh-CN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dirty="0"/>
          </a:p>
          <a:p>
            <a:r>
              <a:rPr lang="zh-CN" altLang="en-US" dirty="0"/>
              <a:t>在写频软件：信道  加入一个模拟信道</a:t>
            </a:r>
            <a:endParaRPr lang="en-US" altLang="zh-CN" dirty="0"/>
          </a:p>
          <a:p>
            <a:endParaRPr lang="en-US" dirty="0"/>
          </a:p>
          <a:p>
            <a:r>
              <a:rPr lang="zh-CN" altLang="en-US" dirty="0"/>
              <a:t>总体设置</a:t>
            </a:r>
            <a:r>
              <a:rPr lang="en-US" altLang="zh-CN" dirty="0"/>
              <a:t>------</a:t>
            </a:r>
            <a:r>
              <a:rPr lang="zh-CN" altLang="en-US" dirty="0"/>
              <a:t>提示</a:t>
            </a:r>
            <a:r>
              <a:rPr lang="en-US" altLang="zh-CN" dirty="0"/>
              <a:t>-------ARTS</a:t>
            </a:r>
            <a:r>
              <a:rPr lang="zh-CN" altLang="en-US" dirty="0"/>
              <a:t>提示音（一次或永久）</a:t>
            </a:r>
            <a:endParaRPr lang="en-US" altLang="zh-CN" dirty="0"/>
          </a:p>
          <a:p>
            <a:endParaRPr lang="en-US" dirty="0"/>
          </a:p>
          <a:p>
            <a:r>
              <a:rPr lang="zh-CN" altLang="en-US" dirty="0"/>
              <a:t>在信道： 发射、接受的下面都必须加入亚音才能生效。</a:t>
            </a:r>
            <a:endParaRPr lang="en-US" altLang="zh-CN" dirty="0"/>
          </a:p>
          <a:p>
            <a:endParaRPr lang="en-US" dirty="0"/>
          </a:p>
          <a:p>
            <a:r>
              <a:rPr lang="en-US" dirty="0"/>
              <a:t>                    </a:t>
            </a:r>
            <a:r>
              <a:rPr lang="zh-CN" altLang="en-US" dirty="0"/>
              <a:t>静噪类型：</a:t>
            </a:r>
            <a:r>
              <a:rPr lang="en-US" altLang="zh-CN" dirty="0"/>
              <a:t>DPL,    TPL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228600"/>
            <a:ext cx="777240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/>
              <a:t>单基站集群</a:t>
            </a:r>
            <a:r>
              <a:rPr lang="en-US" sz="2400" dirty="0"/>
              <a:t>Capacity   Plus</a:t>
            </a:r>
            <a:r>
              <a:rPr lang="zh-CN" altLang="en-US" sz="2400" b="1" dirty="0"/>
              <a:t>设置 ：</a:t>
            </a:r>
            <a:endParaRPr lang="en-US" altLang="zh-CN" sz="2400" b="1" dirty="0"/>
          </a:p>
          <a:p>
            <a:endParaRPr lang="en-US" dirty="0"/>
          </a:p>
          <a:p>
            <a:r>
              <a:rPr lang="zh-CN" altLang="en-US" sz="2400" dirty="0"/>
              <a:t>手、车机：</a:t>
            </a:r>
            <a:endParaRPr lang="en-US" altLang="zh-CN" sz="2400" dirty="0"/>
          </a:p>
          <a:p>
            <a:endParaRPr lang="en-US" sz="2400" dirty="0"/>
          </a:p>
          <a:p>
            <a:r>
              <a:rPr lang="en-US" sz="2400" dirty="0"/>
              <a:t> </a:t>
            </a:r>
            <a:r>
              <a:rPr lang="en-US" altLang="zh-CN" sz="2400" dirty="0"/>
              <a:t>1    </a:t>
            </a:r>
            <a:r>
              <a:rPr lang="zh-CN" altLang="en-US" sz="2400" dirty="0"/>
              <a:t>总体设置：</a:t>
            </a:r>
            <a:r>
              <a:rPr lang="en-US" altLang="zh-CN" sz="2400" dirty="0"/>
              <a:t>ID</a:t>
            </a:r>
            <a:r>
              <a:rPr lang="zh-CN" altLang="en-US" sz="2400" dirty="0"/>
              <a:t>码</a:t>
            </a:r>
            <a:endParaRPr lang="en-US" altLang="zh-CN" sz="2400" dirty="0"/>
          </a:p>
          <a:p>
            <a:endParaRPr lang="en-US" altLang="zh-CN" sz="2400" dirty="0"/>
          </a:p>
          <a:p>
            <a:pPr marL="342900" indent="-342900">
              <a:buAutoNum type="arabicPlain" startAt="2"/>
            </a:pPr>
            <a:r>
              <a:rPr lang="zh-CN" altLang="en-US" sz="2400" dirty="0"/>
              <a:t>网络：对讲机</a:t>
            </a:r>
            <a:r>
              <a:rPr lang="en-US" altLang="zh-CN" sz="2400" dirty="0"/>
              <a:t>IP</a:t>
            </a:r>
            <a:r>
              <a:rPr lang="zh-CN" altLang="en-US" sz="2400" dirty="0"/>
              <a:t>地址</a:t>
            </a:r>
            <a:endParaRPr lang="en-US" altLang="zh-CN" sz="2400" dirty="0"/>
          </a:p>
          <a:p>
            <a:pPr marL="342900" indent="-342900">
              <a:buAutoNum type="arabicPlain" startAt="2"/>
            </a:pPr>
            <a:endParaRPr lang="en-US" altLang="zh-CN" sz="2400" dirty="0"/>
          </a:p>
          <a:p>
            <a:pPr marL="342900" indent="-342900">
              <a:buAutoNum type="arabicPlain" startAt="2"/>
            </a:pPr>
            <a:r>
              <a:rPr lang="en-US" sz="2400" dirty="0"/>
              <a:t> </a:t>
            </a:r>
            <a:r>
              <a:rPr lang="zh-CN" altLang="en-US" sz="2400" dirty="0"/>
              <a:t>通讯录</a:t>
            </a:r>
            <a:r>
              <a:rPr lang="en-US" altLang="zh-CN" sz="2400" dirty="0"/>
              <a:t>------</a:t>
            </a:r>
            <a:r>
              <a:rPr lang="zh-CN" altLang="en-US" sz="2400" dirty="0"/>
              <a:t>超级容量</a:t>
            </a:r>
            <a:r>
              <a:rPr lang="en-US" altLang="zh-CN" sz="2400" dirty="0"/>
              <a:t>-------</a:t>
            </a:r>
            <a:r>
              <a:rPr lang="zh-CN" altLang="en-US" sz="2400" dirty="0"/>
              <a:t>（设置发射组号码）</a:t>
            </a:r>
            <a:endParaRPr lang="en-US" altLang="zh-CN" sz="2400" dirty="0"/>
          </a:p>
          <a:p>
            <a:pPr marL="342900" indent="-342900"/>
            <a:r>
              <a:rPr lang="zh-CN" altLang="en-US" sz="2400" dirty="0"/>
              <a:t>            接收组列表</a:t>
            </a:r>
            <a:r>
              <a:rPr lang="en-US" altLang="zh-CN" sz="2400" dirty="0"/>
              <a:t>------</a:t>
            </a:r>
            <a:r>
              <a:rPr lang="zh-CN" altLang="en-US" sz="2400" dirty="0"/>
              <a:t>超级容量</a:t>
            </a:r>
            <a:r>
              <a:rPr lang="en-US" altLang="zh-CN" sz="2400" dirty="0"/>
              <a:t>-------</a:t>
            </a:r>
            <a:r>
              <a:rPr lang="zh-CN" altLang="en-US" sz="2400" dirty="0"/>
              <a:t>（设置接收）</a:t>
            </a:r>
            <a:endParaRPr lang="en-US" altLang="zh-CN" sz="2400" dirty="0"/>
          </a:p>
          <a:p>
            <a:pPr marL="342900" indent="-342900"/>
            <a:endParaRPr lang="en-US" altLang="zh-CN" sz="2400" dirty="0"/>
          </a:p>
          <a:p>
            <a:pPr marL="342900" indent="-342900">
              <a:buAutoNum type="arabicPlain" startAt="4"/>
            </a:pPr>
            <a:r>
              <a:rPr lang="zh-CN" altLang="en-US" sz="2400" dirty="0"/>
              <a:t>信道</a:t>
            </a:r>
            <a:r>
              <a:rPr lang="zh-CN" altLang="en-US" sz="2400" dirty="0">
                <a:sym typeface="Wingdings" pitchFamily="2" charset="2"/>
              </a:rPr>
              <a:t>（</a:t>
            </a:r>
            <a:r>
              <a:rPr lang="zh-CN" altLang="en-US" sz="2400" dirty="0"/>
              <a:t>设置）</a:t>
            </a:r>
            <a:endParaRPr lang="en-US" altLang="zh-CN" sz="2400" dirty="0"/>
          </a:p>
          <a:p>
            <a:pPr marL="342900" indent="-342900">
              <a:buAutoNum type="arabicPlain" startAt="4"/>
            </a:pPr>
            <a:endParaRPr lang="en-US" altLang="zh-CN" sz="2400" dirty="0"/>
          </a:p>
          <a:p>
            <a:pPr marL="342900" indent="-342900">
              <a:buAutoNum type="arabicPlain" startAt="4"/>
            </a:pPr>
            <a:r>
              <a:rPr lang="zh-CN" altLang="en-US" sz="2400" dirty="0"/>
              <a:t>信道池</a:t>
            </a:r>
            <a:endParaRPr lang="en-US" altLang="zh-CN" sz="2400" dirty="0"/>
          </a:p>
          <a:p>
            <a:pPr marL="342900" indent="-342900">
              <a:buAutoNum type="arabicPlain" startAt="4"/>
            </a:pPr>
            <a:endParaRPr lang="en-US" altLang="zh-CN" sz="2400" dirty="0"/>
          </a:p>
          <a:p>
            <a:pPr marL="342900" indent="-342900">
              <a:buAutoNum type="arabicPlain" startAt="4"/>
            </a:pPr>
            <a:r>
              <a:rPr lang="zh-CN" altLang="en-US" sz="2400" dirty="0"/>
              <a:t>超级容量</a:t>
            </a:r>
            <a:r>
              <a:rPr lang="en-US" altLang="zh-CN" sz="2400" dirty="0"/>
              <a:t>------</a:t>
            </a:r>
            <a:r>
              <a:rPr lang="zh-CN" altLang="en-US" sz="2400" dirty="0"/>
              <a:t>话音</a:t>
            </a:r>
            <a:r>
              <a:rPr lang="en-US" altLang="zh-CN" sz="2400" dirty="0"/>
              <a:t>-------</a:t>
            </a:r>
            <a:r>
              <a:rPr lang="zh-CN" altLang="en-US" sz="2400" dirty="0"/>
              <a:t>（列表内容添加）</a:t>
            </a:r>
            <a:endParaRPr lang="en-US" altLang="zh-CN" sz="2400" dirty="0"/>
          </a:p>
          <a:p>
            <a:pPr marL="342900" indent="-342900">
              <a:buAutoNum type="arabicPlain" startAt="4"/>
            </a:pPr>
            <a:endParaRPr lang="en-US" altLang="zh-CN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5800" y="51816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/>
            <a:r>
              <a:rPr lang="en-US" altLang="zh-CN" dirty="0"/>
              <a:t>3      </a:t>
            </a:r>
            <a:r>
              <a:rPr lang="zh-CN" altLang="en-US" dirty="0"/>
              <a:t>单基站集群：超级容量</a:t>
            </a:r>
            <a:r>
              <a:rPr lang="en-US" altLang="zh-CN" dirty="0"/>
              <a:t>----------</a:t>
            </a:r>
            <a:r>
              <a:rPr lang="zh-CN" altLang="en-US" dirty="0"/>
              <a:t>重置信道或站点</a:t>
            </a:r>
            <a:r>
              <a:rPr lang="en-US" altLang="zh-CN" dirty="0"/>
              <a:t>IP   </a:t>
            </a:r>
            <a:r>
              <a:rPr lang="zh-CN" altLang="en-US" dirty="0"/>
              <a:t>（网关内站段不同地址码）</a:t>
            </a:r>
            <a:endParaRPr lang="en-US" altLang="zh-CN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304800"/>
            <a:ext cx="7848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zh-CN" altLang="en-US" sz="2400" b="1" dirty="0"/>
              <a:t>单基站集群</a:t>
            </a:r>
            <a:r>
              <a:rPr lang="en-US" sz="2400" dirty="0"/>
              <a:t>Capacity   Plus</a:t>
            </a:r>
            <a:r>
              <a:rPr lang="zh-CN" altLang="en-US" sz="2400" b="1" dirty="0"/>
              <a:t>设置 ：</a:t>
            </a:r>
            <a:endParaRPr lang="en-US" altLang="zh-CN" sz="2400" b="1" dirty="0"/>
          </a:p>
          <a:p>
            <a:pPr marL="342900" indent="-342900"/>
            <a:endParaRPr lang="en-US" altLang="zh-CN" b="1" dirty="0"/>
          </a:p>
          <a:p>
            <a:pPr marL="342900" indent="-342900"/>
            <a:r>
              <a:rPr lang="zh-CN" altLang="en-US" dirty="0"/>
              <a:t>中转台：</a:t>
            </a:r>
            <a:endParaRPr lang="en-US" altLang="zh-CN" dirty="0"/>
          </a:p>
          <a:p>
            <a:pPr marL="342900" indent="-342900"/>
            <a:r>
              <a:rPr lang="en-US" altLang="zh-CN" dirty="0"/>
              <a:t> 1   </a:t>
            </a:r>
            <a:r>
              <a:rPr lang="zh-CN" altLang="en-US" dirty="0"/>
              <a:t>总体设置：</a:t>
            </a:r>
            <a:r>
              <a:rPr lang="en-US" altLang="zh-CN" dirty="0"/>
              <a:t>ID</a:t>
            </a:r>
            <a:r>
              <a:rPr lang="zh-CN" altLang="en-US" dirty="0"/>
              <a:t>码</a:t>
            </a:r>
            <a:endParaRPr lang="en-US" altLang="zh-CN" dirty="0"/>
          </a:p>
          <a:p>
            <a:pPr marL="342900" indent="-342900"/>
            <a:r>
              <a:rPr lang="en-US" dirty="0"/>
              <a:t> </a:t>
            </a:r>
            <a:r>
              <a:rPr lang="en-US" altLang="zh-CN" dirty="0"/>
              <a:t>2    </a:t>
            </a:r>
            <a:r>
              <a:rPr lang="zh-CN" altLang="en-US" dirty="0"/>
              <a:t>网络</a:t>
            </a:r>
            <a:r>
              <a:rPr lang="en-US" altLang="zh-CN" dirty="0"/>
              <a:t>-------</a:t>
            </a:r>
            <a:r>
              <a:rPr lang="zh-CN" altLang="en-US" dirty="0"/>
              <a:t>建立连接</a:t>
            </a:r>
            <a:r>
              <a:rPr lang="en-US" altLang="zh-CN" dirty="0"/>
              <a:t>-----</a:t>
            </a:r>
            <a:r>
              <a:rPr lang="zh-CN" altLang="en-US" dirty="0"/>
              <a:t>对讲机</a:t>
            </a:r>
            <a:r>
              <a:rPr lang="en-US" altLang="zh-CN" dirty="0"/>
              <a:t>IP</a:t>
            </a:r>
            <a:r>
              <a:rPr lang="zh-CN" altLang="en-US" dirty="0"/>
              <a:t>地址</a:t>
            </a:r>
            <a:endParaRPr lang="en-US" altLang="zh-CN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2057400"/>
            <a:ext cx="3114675" cy="313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Arrow Connector 8"/>
          <p:cNvCxnSpPr/>
          <p:nvPr/>
        </p:nvCxnSpPr>
        <p:spPr>
          <a:xfrm rot="10800000">
            <a:off x="5105400" y="3048000"/>
            <a:ext cx="19050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 flipV="1">
            <a:off x="5181600" y="3810000"/>
            <a:ext cx="18288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 flipV="1">
            <a:off x="5181600" y="3886200"/>
            <a:ext cx="1828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086600" y="3581400"/>
            <a:ext cx="129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设置可以相同（交换机连接）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04800" y="29718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/>
              <a:t>主站点主中转相同，副中转、副站中转相同</a:t>
            </a:r>
            <a:endParaRPr lang="en-US" sz="1600" b="1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1676400" y="3429000"/>
            <a:ext cx="1905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6200000" flipH="1">
            <a:off x="1638300" y="3848100"/>
            <a:ext cx="11430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 flipV="1">
            <a:off x="4648200" y="2133600"/>
            <a:ext cx="1066800" cy="76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0800000" flipV="1">
            <a:off x="5105400" y="2895600"/>
            <a:ext cx="990600" cy="152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715000" y="1905000"/>
            <a:ext cx="16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主站点唯一，其余中转台设对等方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85800" y="594360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4    </a:t>
            </a:r>
            <a:r>
              <a:rPr lang="zh-CN" altLang="en-US" dirty="0"/>
              <a:t>信道</a:t>
            </a:r>
            <a:r>
              <a:rPr lang="en-US" altLang="zh-CN" dirty="0"/>
              <a:t>--------</a:t>
            </a:r>
            <a:r>
              <a:rPr lang="zh-CN" altLang="en-US" dirty="0"/>
              <a:t>设置时隙和频率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152400"/>
            <a:ext cx="838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/>
              <a:t>多基站</a:t>
            </a:r>
            <a:r>
              <a:rPr lang="en-US" altLang="zh-CN" sz="2400" b="1" dirty="0"/>
              <a:t>IP</a:t>
            </a:r>
            <a:r>
              <a:rPr lang="zh-CN" altLang="en-US" sz="2400" b="1" dirty="0"/>
              <a:t>互联设置</a:t>
            </a:r>
            <a:endParaRPr lang="en-US" altLang="zh-CN" sz="2400" b="1" dirty="0"/>
          </a:p>
          <a:p>
            <a:endParaRPr lang="en-US" altLang="zh-CN" sz="2400" b="1" dirty="0"/>
          </a:p>
          <a:p>
            <a:endParaRPr lang="en-US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6629400" y="5381625"/>
          <a:ext cx="1981200" cy="147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4" name="Package" r:id="rId3" imgW="1095480" imgH="485640" progId="Package">
                  <p:embed/>
                </p:oleObj>
              </mc:Choice>
              <mc:Fallback>
                <p:oleObj name="Package" r:id="rId3" imgW="1095480" imgH="485640" progId="Package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5381625"/>
                        <a:ext cx="1981200" cy="1476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762000" y="5486400"/>
          <a:ext cx="18288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5" name="Package" r:id="rId5" imgW="1095480" imgH="485640" progId="Package">
                  <p:embed/>
                </p:oleObj>
              </mc:Choice>
              <mc:Fallback>
                <p:oleObj name="Package" r:id="rId5" imgW="1095480" imgH="485640" progId="Package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486400"/>
                        <a:ext cx="18288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38200" y="1447800"/>
            <a:ext cx="3048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638800" y="48768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从站中转台的网络设置</a:t>
            </a:r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10200" y="1295400"/>
            <a:ext cx="30099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990600" y="49530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主站中转台的网络设置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657600" y="152400"/>
            <a:ext cx="20762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/>
              <a:t>中转台设置  </a:t>
            </a:r>
            <a:r>
              <a:rPr lang="en-US" altLang="zh-CN" sz="2400" b="1" dirty="0"/>
              <a:t> 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Profiles\NBH376\Desktop\1023北京培训\IP路由器互联（两点）\从站IP互联路由器设置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3810000"/>
            <a:ext cx="4038600" cy="1895475"/>
          </a:xfrm>
          <a:prstGeom prst="rect">
            <a:avLst/>
          </a:prstGeom>
          <a:noFill/>
        </p:spPr>
      </p:pic>
      <p:pic>
        <p:nvPicPr>
          <p:cNvPr id="1027" name="Picture 3" descr="D:\Profiles\NBH376\Desktop\1023北京培训\IP路由器互联（两点）\主站IP互联路由器设置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4800"/>
            <a:ext cx="3733800" cy="2514600"/>
          </a:xfrm>
          <a:prstGeom prst="rect">
            <a:avLst/>
          </a:prstGeom>
          <a:noFill/>
        </p:spPr>
      </p:pic>
      <p:pic>
        <p:nvPicPr>
          <p:cNvPr id="1028" name="Picture 4" descr="D:\Profiles\NBH376\Desktop\1023北京培训\IP路由器互联（两点）\主站IP互联路由器设置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514600"/>
            <a:ext cx="3733800" cy="2152650"/>
          </a:xfrm>
          <a:prstGeom prst="rect">
            <a:avLst/>
          </a:prstGeom>
          <a:noFill/>
        </p:spPr>
      </p:pic>
      <p:pic>
        <p:nvPicPr>
          <p:cNvPr id="1029" name="Picture 5" descr="D:\Profiles\NBH376\Desktop\1023北京培训\IP路由器互联（两点）\主站IP互联路由器设置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495800"/>
            <a:ext cx="3733800" cy="1905000"/>
          </a:xfrm>
          <a:prstGeom prst="rect">
            <a:avLst/>
          </a:prstGeom>
          <a:noFill/>
        </p:spPr>
      </p:pic>
      <p:pic>
        <p:nvPicPr>
          <p:cNvPr id="1030" name="Picture 6" descr="D:\Profiles\NBH376\Desktop\1023北京培训\IP路由器互联（两点）\从站IP互联路由器设置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05400" y="1066800"/>
            <a:ext cx="4038600" cy="273367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457200" y="0"/>
            <a:ext cx="7162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/>
              <a:t>多基站</a:t>
            </a:r>
            <a:r>
              <a:rPr lang="en-US" altLang="zh-CN" sz="2400" b="1" dirty="0"/>
              <a:t>IP</a:t>
            </a:r>
            <a:r>
              <a:rPr lang="zh-CN" altLang="en-US" sz="2400" b="1" dirty="0"/>
              <a:t>互联         路由器设置</a:t>
            </a:r>
            <a:endParaRPr lang="en-US" altLang="zh-CN" sz="2400" b="1" dirty="0"/>
          </a:p>
          <a:p>
            <a:endParaRPr lang="en-US" altLang="zh-CN" sz="2400" b="1" dirty="0"/>
          </a:p>
          <a:p>
            <a:r>
              <a:rPr lang="zh-CN" altLang="en-US" sz="2400" b="1" dirty="0"/>
              <a:t>  </a:t>
            </a:r>
            <a:r>
              <a:rPr lang="en-US" altLang="zh-CN" sz="2400" b="1" dirty="0"/>
              <a:t>   </a:t>
            </a: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19800" y="5943600"/>
            <a:ext cx="2133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从站路由器设置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6477000"/>
            <a:ext cx="3276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主站路由器设置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048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/>
              <a:t>多基站集群</a:t>
            </a:r>
            <a:r>
              <a:rPr lang="en-US" altLang="zh-CN" sz="2400" b="1" dirty="0"/>
              <a:t>Linked   </a:t>
            </a:r>
            <a:r>
              <a:rPr lang="en-US" sz="2400" b="1" dirty="0"/>
              <a:t>Capacity   Plus</a:t>
            </a:r>
            <a:r>
              <a:rPr lang="zh-CN" altLang="en-US" sz="2400" b="1" dirty="0"/>
              <a:t>设置</a:t>
            </a:r>
            <a:endParaRPr lang="en-US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533400" y="685800"/>
            <a:ext cx="7924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CN" dirty="0"/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altLang="zh-CN" dirty="0"/>
              <a:t>1    </a:t>
            </a:r>
            <a:r>
              <a:rPr lang="zh-CN" altLang="en-US" dirty="0"/>
              <a:t>总体设置：</a:t>
            </a:r>
            <a:r>
              <a:rPr lang="en-US" altLang="zh-CN" dirty="0"/>
              <a:t>ID</a:t>
            </a:r>
            <a:r>
              <a:rPr lang="zh-CN" altLang="en-US" dirty="0"/>
              <a:t>码</a:t>
            </a:r>
            <a:endParaRPr lang="en-US" altLang="zh-CN" dirty="0"/>
          </a:p>
          <a:p>
            <a:endParaRPr lang="en-US" altLang="zh-CN" dirty="0"/>
          </a:p>
          <a:p>
            <a:pPr marL="342900" indent="-342900">
              <a:buAutoNum type="arabicPlain" startAt="2"/>
            </a:pPr>
            <a:r>
              <a:rPr lang="zh-CN" altLang="en-US" dirty="0"/>
              <a:t>网络：对讲机</a:t>
            </a:r>
            <a:r>
              <a:rPr lang="en-US" altLang="zh-CN" dirty="0"/>
              <a:t>IP</a:t>
            </a:r>
            <a:r>
              <a:rPr lang="zh-CN" altLang="en-US" dirty="0"/>
              <a:t>地址</a:t>
            </a:r>
            <a:endParaRPr lang="en-US" altLang="zh-CN" dirty="0"/>
          </a:p>
          <a:p>
            <a:pPr marL="342900" indent="-342900">
              <a:buAutoNum type="arabicPlain" startAt="2"/>
            </a:pPr>
            <a:endParaRPr lang="en-US" altLang="zh-CN" dirty="0"/>
          </a:p>
          <a:p>
            <a:pPr marL="342900" indent="-342900">
              <a:buAutoNum type="arabicPlain" startAt="2"/>
            </a:pPr>
            <a:r>
              <a:rPr lang="en-US" dirty="0"/>
              <a:t> </a:t>
            </a:r>
            <a:r>
              <a:rPr lang="zh-CN" altLang="en-US" dirty="0"/>
              <a:t>通讯录</a:t>
            </a:r>
            <a:r>
              <a:rPr lang="en-US" altLang="zh-CN" dirty="0"/>
              <a:t>------</a:t>
            </a:r>
            <a:r>
              <a:rPr lang="zh-CN" altLang="en-US" dirty="0"/>
              <a:t>超级容量</a:t>
            </a:r>
            <a:r>
              <a:rPr lang="en-US" altLang="zh-CN" dirty="0"/>
              <a:t>-------</a:t>
            </a:r>
            <a:r>
              <a:rPr lang="zh-CN" altLang="en-US" dirty="0"/>
              <a:t>（设置发射组号码）</a:t>
            </a:r>
            <a:endParaRPr lang="en-US" altLang="zh-CN" dirty="0"/>
          </a:p>
          <a:p>
            <a:pPr marL="342900" indent="-342900"/>
            <a:r>
              <a:rPr lang="zh-CN" altLang="en-US" dirty="0"/>
              <a:t>            接收组列表</a:t>
            </a:r>
            <a:r>
              <a:rPr lang="en-US" altLang="zh-CN" dirty="0"/>
              <a:t>------</a:t>
            </a:r>
            <a:r>
              <a:rPr lang="zh-CN" altLang="en-US" dirty="0"/>
              <a:t>超级容量</a:t>
            </a:r>
            <a:r>
              <a:rPr lang="en-US" altLang="zh-CN" dirty="0"/>
              <a:t>-------</a:t>
            </a:r>
            <a:r>
              <a:rPr lang="zh-CN" altLang="en-US" dirty="0"/>
              <a:t>（设置接收）</a:t>
            </a:r>
            <a:endParaRPr lang="en-US" altLang="zh-CN" dirty="0"/>
          </a:p>
          <a:p>
            <a:pPr marL="342900" indent="-342900"/>
            <a:endParaRPr lang="en-US" altLang="zh-CN" dirty="0"/>
          </a:p>
          <a:p>
            <a:pPr marL="342900" indent="-342900">
              <a:buAutoNum type="arabicPlain" startAt="4"/>
            </a:pPr>
            <a:r>
              <a:rPr lang="zh-CN" altLang="en-US" dirty="0"/>
              <a:t>信道</a:t>
            </a:r>
            <a:r>
              <a:rPr lang="zh-CN" altLang="en-US" dirty="0">
                <a:sym typeface="Wingdings" pitchFamily="2" charset="2"/>
              </a:rPr>
              <a:t>（</a:t>
            </a:r>
            <a:r>
              <a:rPr lang="zh-CN" altLang="en-US" dirty="0"/>
              <a:t>设置）</a:t>
            </a:r>
            <a:r>
              <a:rPr lang="en-US" altLang="zh-CN" dirty="0"/>
              <a:t>--------</a:t>
            </a:r>
            <a:r>
              <a:rPr lang="zh-CN" altLang="en-US" dirty="0"/>
              <a:t>超级连接个性（链接）</a:t>
            </a:r>
            <a:endParaRPr lang="en-US" altLang="zh-CN" dirty="0"/>
          </a:p>
          <a:p>
            <a:pPr marL="342900" indent="-342900">
              <a:buAutoNum type="arabicPlain" startAt="4"/>
            </a:pPr>
            <a:endParaRPr lang="en-US" altLang="zh-CN" dirty="0"/>
          </a:p>
          <a:p>
            <a:pPr marL="342900" indent="-342900">
              <a:buAutoNum type="arabicPlain" startAt="4"/>
            </a:pPr>
            <a:r>
              <a:rPr lang="zh-CN" altLang="en-US" dirty="0"/>
              <a:t>信道池</a:t>
            </a:r>
            <a:endParaRPr lang="en-US" altLang="zh-CN" dirty="0"/>
          </a:p>
          <a:p>
            <a:pPr marL="342900" indent="-342900">
              <a:buAutoNum type="arabicPlain" startAt="4"/>
            </a:pPr>
            <a:endParaRPr lang="en-US" altLang="zh-CN" dirty="0"/>
          </a:p>
          <a:p>
            <a:pPr marL="342900" indent="-342900">
              <a:buAutoNum type="arabicPlain" startAt="4"/>
            </a:pPr>
            <a:r>
              <a:rPr lang="zh-CN" altLang="en-US" dirty="0"/>
              <a:t>超级容量</a:t>
            </a:r>
            <a:r>
              <a:rPr lang="en-US" altLang="zh-CN" dirty="0"/>
              <a:t>------</a:t>
            </a:r>
            <a:r>
              <a:rPr lang="zh-CN" altLang="en-US" dirty="0"/>
              <a:t>超级容量语音列表</a:t>
            </a:r>
            <a:r>
              <a:rPr lang="en-US" altLang="zh-CN" dirty="0"/>
              <a:t>------</a:t>
            </a:r>
            <a:r>
              <a:rPr lang="zh-CN" altLang="en-US" dirty="0"/>
              <a:t>（列表内容添加）</a:t>
            </a:r>
            <a:endParaRPr lang="en-US" altLang="zh-CN" dirty="0"/>
          </a:p>
          <a:p>
            <a:pPr marL="342900" indent="-342900">
              <a:buAutoNum type="arabicPlain" startAt="4"/>
            </a:pPr>
            <a:endParaRPr lang="en-US" altLang="zh-CN" dirty="0"/>
          </a:p>
          <a:p>
            <a:pPr marL="342900" indent="-342900">
              <a:buAutoNum type="arabicPlain" startAt="4"/>
            </a:pPr>
            <a:r>
              <a:rPr lang="zh-CN" altLang="en-US" dirty="0"/>
              <a:t>超级容量</a:t>
            </a:r>
            <a:r>
              <a:rPr lang="en-US" altLang="zh-CN" dirty="0"/>
              <a:t>-------</a:t>
            </a:r>
            <a:r>
              <a:rPr lang="zh-CN" altLang="en-US" dirty="0"/>
              <a:t>站点</a:t>
            </a:r>
            <a:endParaRPr lang="en-US" altLang="zh-CN" dirty="0"/>
          </a:p>
          <a:p>
            <a:pPr marL="342900" indent="-342900">
              <a:buAutoNum type="arabicPlain" startAt="4"/>
            </a:pPr>
            <a:endParaRPr lang="en-US" altLang="zh-CN" dirty="0"/>
          </a:p>
          <a:p>
            <a:pPr marL="342900" indent="-342900">
              <a:buAutoNum type="arabicPlain" startAt="4"/>
            </a:pPr>
            <a:endParaRPr lang="en-US" altLang="zh-CN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762000"/>
            <a:ext cx="1695450" cy="558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Arrow Connector 8"/>
          <p:cNvCxnSpPr/>
          <p:nvPr/>
        </p:nvCxnSpPr>
        <p:spPr>
          <a:xfrm rot="10800000" flipV="1">
            <a:off x="7543800" y="1219200"/>
            <a:ext cx="1143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 flipV="1">
            <a:off x="7543800" y="2667000"/>
            <a:ext cx="1143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 flipV="1">
            <a:off x="7467600" y="3276600"/>
            <a:ext cx="1219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 flipV="1">
            <a:off x="7467600" y="3886200"/>
            <a:ext cx="1219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 flipV="1">
            <a:off x="7391400" y="5181600"/>
            <a:ext cx="1219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 flipV="1">
            <a:off x="7391400" y="5943600"/>
            <a:ext cx="1143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5943600" y="304800"/>
            <a:ext cx="2438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</a:rPr>
              <a:t>手、车机设置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81000"/>
            <a:ext cx="8763000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 flipV="1">
            <a:off x="914400" y="914400"/>
            <a:ext cx="5257800" cy="3657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52400" y="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/>
              <a:t>多基站集群</a:t>
            </a:r>
            <a:r>
              <a:rPr lang="en-US" altLang="zh-CN" sz="2400" b="1" dirty="0"/>
              <a:t>Linked   </a:t>
            </a:r>
            <a:r>
              <a:rPr lang="en-US" sz="2400" b="1" dirty="0"/>
              <a:t>Capacity   Plus</a:t>
            </a:r>
            <a:r>
              <a:rPr lang="zh-CN" altLang="en-US" sz="2400" b="1" dirty="0"/>
              <a:t>设置         </a:t>
            </a:r>
            <a:r>
              <a:rPr lang="zh-CN" altLang="en-US" sz="2400" b="1" dirty="0">
                <a:solidFill>
                  <a:srgbClr val="FF0000"/>
                </a:solidFill>
              </a:rPr>
              <a:t>手、车机设置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5400000" flipH="1" flipV="1">
            <a:off x="5753100" y="3619500"/>
            <a:ext cx="1219200" cy="990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 flipV="1">
            <a:off x="4648200" y="3581400"/>
            <a:ext cx="1219200" cy="1066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038600" y="4724401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没有接收、发射频率</a:t>
            </a:r>
            <a:endParaRPr lang="en-US" altLang="zh-CN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334000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Arrow Connector 9"/>
          <p:cNvCxnSpPr/>
          <p:nvPr/>
        </p:nvCxnSpPr>
        <p:spPr>
          <a:xfrm>
            <a:off x="838200" y="6858000"/>
            <a:ext cx="5791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838200" y="6172200"/>
            <a:ext cx="7086600" cy="304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3429000" y="609600"/>
            <a:ext cx="2743200" cy="609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5181600" y="685800"/>
            <a:ext cx="3657600" cy="4800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2286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/>
              <a:t>多基站集群</a:t>
            </a:r>
            <a:r>
              <a:rPr lang="en-US" altLang="zh-CN" sz="2400" b="1" dirty="0"/>
              <a:t>Linked   </a:t>
            </a:r>
            <a:r>
              <a:rPr lang="en-US" sz="2400" b="1" dirty="0"/>
              <a:t>Capacity   Plus</a:t>
            </a:r>
            <a:r>
              <a:rPr lang="zh-CN" altLang="en-US" sz="2400" b="1" dirty="0"/>
              <a:t>设置                   </a:t>
            </a:r>
            <a:endParaRPr lang="en-US" sz="2400" b="1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914400"/>
            <a:ext cx="2009775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Arrow Connector 7"/>
          <p:cNvCxnSpPr/>
          <p:nvPr/>
        </p:nvCxnSpPr>
        <p:spPr>
          <a:xfrm rot="10800000" flipV="1">
            <a:off x="1676400" y="1143000"/>
            <a:ext cx="16002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 flipV="1">
            <a:off x="1143000" y="2514600"/>
            <a:ext cx="1676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762000"/>
            <a:ext cx="3390900" cy="320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Straight Arrow Connector 19"/>
          <p:cNvCxnSpPr/>
          <p:nvPr/>
        </p:nvCxnSpPr>
        <p:spPr>
          <a:xfrm rot="10800000" flipV="1">
            <a:off x="1143000" y="1676400"/>
            <a:ext cx="3733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0" y="3962400"/>
            <a:ext cx="337185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81200" y="1981200"/>
            <a:ext cx="28956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4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33600" y="3962400"/>
            <a:ext cx="2895600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7" name="Straight Arrow Connector 26"/>
          <p:cNvCxnSpPr/>
          <p:nvPr/>
        </p:nvCxnSpPr>
        <p:spPr>
          <a:xfrm rot="16200000" flipV="1">
            <a:off x="1219200" y="3048000"/>
            <a:ext cx="152400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775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8600" y="5486400"/>
            <a:ext cx="6781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0" name="Straight Arrow Connector 29"/>
          <p:cNvCxnSpPr/>
          <p:nvPr/>
        </p:nvCxnSpPr>
        <p:spPr>
          <a:xfrm rot="5400000" flipH="1" flipV="1">
            <a:off x="38100" y="4381500"/>
            <a:ext cx="19812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5715000" y="228600"/>
            <a:ext cx="17315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</a:rPr>
              <a:t>中转台设置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724400" y="1447800"/>
            <a:ext cx="1371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/>
              <a:t>主站点主中转相同，副中转、副站中转不相同</a:t>
            </a:r>
            <a:endParaRPr lang="en-US" sz="1600" dirty="0"/>
          </a:p>
        </p:txBody>
      </p:sp>
      <p:cxnSp>
        <p:nvCxnSpPr>
          <p:cNvPr id="36" name="Straight Arrow Connector 35"/>
          <p:cNvCxnSpPr/>
          <p:nvPr/>
        </p:nvCxnSpPr>
        <p:spPr>
          <a:xfrm rot="16200000" flipH="1">
            <a:off x="5715000" y="2514600"/>
            <a:ext cx="12192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5791200" y="2209800"/>
            <a:ext cx="1219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1676400"/>
            <a:ext cx="739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        </a:t>
            </a:r>
            <a:r>
              <a:rPr lang="zh-CN" altLang="en-US" dirty="0"/>
              <a:t>在等同于</a:t>
            </a:r>
            <a:r>
              <a:rPr lang="en-US" altLang="zh-CN" dirty="0"/>
              <a:t>6.25K</a:t>
            </a:r>
            <a:r>
              <a:rPr lang="zh-CN" altLang="en-US" dirty="0"/>
              <a:t>的不需要中转台的就能直通的分时隙设置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           在软件：信道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2819400"/>
            <a:ext cx="3343275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Arrow Connector 13"/>
          <p:cNvCxnSpPr/>
          <p:nvPr/>
        </p:nvCxnSpPr>
        <p:spPr>
          <a:xfrm rot="10800000">
            <a:off x="4495800" y="3962400"/>
            <a:ext cx="8382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 flipV="1">
            <a:off x="4038600" y="4800600"/>
            <a:ext cx="1371600" cy="76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 flipV="1">
            <a:off x="4114800" y="5257800"/>
            <a:ext cx="1371600" cy="76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867400" y="28956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必选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0200" y="35052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可选：合格、首选（至少有一个终端是首选）</a:t>
            </a:r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>
          <a:xfrm rot="10800000" flipV="1">
            <a:off x="3886200" y="3124200"/>
            <a:ext cx="1981200" cy="533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562600" y="4800600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同组相同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914400" y="6096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/>
              <a:t>不需中转台，同时使用</a:t>
            </a:r>
            <a:r>
              <a:rPr lang="en-US" altLang="zh-CN" sz="2400" b="1" dirty="0"/>
              <a:t>1</a:t>
            </a:r>
            <a:r>
              <a:rPr lang="zh-CN" altLang="en-US" sz="2400" b="1" dirty="0"/>
              <a:t>、</a:t>
            </a:r>
            <a:r>
              <a:rPr lang="en-US" altLang="zh-CN" sz="2400" b="1" dirty="0"/>
              <a:t>2</a:t>
            </a:r>
            <a:r>
              <a:rPr lang="zh-CN" altLang="en-US" sz="2400" b="1" dirty="0"/>
              <a:t>时隙的设置</a:t>
            </a:r>
            <a:endParaRPr lang="en-US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52400" y="0"/>
            <a:ext cx="8763000" cy="6858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" y="228600"/>
            <a:ext cx="7924800" cy="7448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/>
              <a:t>                                        空中改频要点：</a:t>
            </a:r>
            <a:endParaRPr lang="en-US" altLang="zh-CN" sz="2400" b="1" dirty="0"/>
          </a:p>
          <a:p>
            <a:endParaRPr lang="en-US" sz="2000" dirty="0"/>
          </a:p>
          <a:p>
            <a:pPr marL="342900" indent="-342900">
              <a:buAutoNum type="arabicPlain"/>
            </a:pPr>
            <a:r>
              <a:rPr lang="zh-CN" altLang="en-US" sz="2000" dirty="0"/>
              <a:t>主控机和被该机的软件必需提前写好。</a:t>
            </a:r>
            <a:endParaRPr lang="en-US" altLang="zh-CN" sz="2000" dirty="0"/>
          </a:p>
          <a:p>
            <a:pPr marL="342900" indent="-342900">
              <a:buAutoNum type="arabicPlain"/>
            </a:pPr>
            <a:endParaRPr lang="en-US" altLang="zh-CN" sz="2000" dirty="0"/>
          </a:p>
          <a:p>
            <a:pPr marL="342900" indent="-342900"/>
            <a:r>
              <a:rPr lang="en-US" sz="2000" dirty="0"/>
              <a:t>     </a:t>
            </a:r>
            <a:r>
              <a:rPr lang="en-US" altLang="zh-CN" sz="2000" dirty="0"/>
              <a:t>A  </a:t>
            </a:r>
            <a:r>
              <a:rPr lang="zh-CN" altLang="en-US" sz="2000" dirty="0"/>
              <a:t>保证两台机的自身</a:t>
            </a:r>
            <a:r>
              <a:rPr lang="en-US" altLang="zh-CN" sz="2000" dirty="0"/>
              <a:t>ID</a:t>
            </a:r>
            <a:r>
              <a:rPr lang="zh-CN" altLang="en-US" sz="2000" dirty="0"/>
              <a:t>码不同。</a:t>
            </a:r>
            <a:endParaRPr lang="en-US" altLang="zh-CN" sz="2000" dirty="0"/>
          </a:p>
          <a:p>
            <a:pPr marL="342900" indent="-342900"/>
            <a:endParaRPr lang="en-US" altLang="zh-CN" sz="2000" dirty="0"/>
          </a:p>
          <a:p>
            <a:pPr marL="342900" indent="-342900"/>
            <a:r>
              <a:rPr lang="en-US" sz="2000" dirty="0"/>
              <a:t>     </a:t>
            </a:r>
            <a:r>
              <a:rPr lang="en-US" altLang="zh-CN" sz="2000" dirty="0"/>
              <a:t>B   </a:t>
            </a:r>
            <a:r>
              <a:rPr lang="zh-CN" altLang="en-US" sz="2000" dirty="0"/>
              <a:t>在被改机软件：总体设置</a:t>
            </a:r>
            <a:r>
              <a:rPr lang="en-US" altLang="zh-CN" sz="2000" dirty="0"/>
              <a:t>-----</a:t>
            </a:r>
            <a:r>
              <a:rPr lang="zh-CN" altLang="en-US" sz="2000" dirty="0"/>
              <a:t>空中编程</a:t>
            </a:r>
            <a:r>
              <a:rPr lang="en-US" altLang="zh-CN" sz="2000" dirty="0"/>
              <a:t>------</a:t>
            </a:r>
            <a:r>
              <a:rPr lang="zh-CN" altLang="en-US" sz="2000" dirty="0"/>
              <a:t>鉴权密钥</a:t>
            </a:r>
            <a:r>
              <a:rPr lang="en-US" altLang="zh-CN" sz="2000" dirty="0"/>
              <a:t>ID</a:t>
            </a:r>
            <a:r>
              <a:rPr lang="zh-CN" altLang="en-US" sz="2000" dirty="0"/>
              <a:t>、鉴权密钥值（写上值，如都写</a:t>
            </a:r>
            <a:r>
              <a:rPr lang="en-US" altLang="zh-CN" sz="2000" dirty="0"/>
              <a:t>1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marL="342900" indent="-342900"/>
            <a:endParaRPr lang="en-US" altLang="zh-CN" sz="2000" dirty="0"/>
          </a:p>
          <a:p>
            <a:pPr marL="342900" indent="-342900"/>
            <a:r>
              <a:rPr lang="en-US" sz="2000" dirty="0"/>
              <a:t>     </a:t>
            </a:r>
            <a:r>
              <a:rPr lang="en-US" altLang="zh-CN" sz="2000" dirty="0"/>
              <a:t>C   </a:t>
            </a:r>
            <a:r>
              <a:rPr lang="zh-CN" altLang="en-US" sz="2000" dirty="0"/>
              <a:t>网络</a:t>
            </a:r>
            <a:r>
              <a:rPr lang="en-US" altLang="zh-CN" sz="2000" dirty="0"/>
              <a:t>----</a:t>
            </a:r>
            <a:r>
              <a:rPr lang="zh-CN" altLang="en-US" sz="2000" dirty="0"/>
              <a:t>服务</a:t>
            </a:r>
            <a:endParaRPr lang="en-US" altLang="zh-CN" sz="2000" dirty="0"/>
          </a:p>
          <a:p>
            <a:pPr marL="342900" indent="-342900"/>
            <a:r>
              <a:rPr lang="en-US" sz="2000" dirty="0"/>
              <a:t>            </a:t>
            </a:r>
            <a:r>
              <a:rPr lang="en-US" altLang="zh-CN" sz="2000" dirty="0"/>
              <a:t>ARS</a:t>
            </a:r>
            <a:r>
              <a:rPr lang="zh-CN" altLang="en-US" sz="2000" dirty="0"/>
              <a:t>对讲机</a:t>
            </a:r>
            <a:r>
              <a:rPr lang="en-US" altLang="zh-CN" sz="2000" dirty="0"/>
              <a:t>ID------</a:t>
            </a:r>
            <a:r>
              <a:rPr lang="zh-CN" altLang="en-US" sz="2000" dirty="0"/>
              <a:t>（必需写主机自身</a:t>
            </a:r>
            <a:r>
              <a:rPr lang="en-US" altLang="zh-CN" sz="2000" dirty="0"/>
              <a:t>ID</a:t>
            </a:r>
            <a:r>
              <a:rPr lang="zh-CN" altLang="en-US" sz="2000" dirty="0"/>
              <a:t>）如：</a:t>
            </a:r>
            <a:r>
              <a:rPr lang="en-US" altLang="zh-CN" sz="2000" dirty="0"/>
              <a:t>133</a:t>
            </a:r>
          </a:p>
          <a:p>
            <a:pPr marL="342900" indent="-342900"/>
            <a:endParaRPr lang="en-US" altLang="zh-CN" sz="2000" dirty="0"/>
          </a:p>
          <a:p>
            <a:pPr marL="342900" indent="-342900"/>
            <a:r>
              <a:rPr lang="en-US" sz="2000" dirty="0"/>
              <a:t>     D   2</a:t>
            </a:r>
            <a:r>
              <a:rPr lang="zh-CN" altLang="en-US" sz="2000" dirty="0"/>
              <a:t>台机都能通话的信道</a:t>
            </a:r>
            <a:endParaRPr lang="en-US" altLang="zh-CN" sz="2000" dirty="0"/>
          </a:p>
          <a:p>
            <a:pPr marL="342900" indent="-342900"/>
            <a:r>
              <a:rPr lang="en-US" sz="2000" dirty="0"/>
              <a:t>            ARS---------</a:t>
            </a:r>
            <a:r>
              <a:rPr lang="zh-CN" altLang="en-US" sz="2000" dirty="0"/>
              <a:t>系统改动</a:t>
            </a:r>
            <a:endParaRPr lang="en-US" altLang="zh-CN" sz="2000" dirty="0"/>
          </a:p>
          <a:p>
            <a:pPr marL="342900" indent="-342900"/>
            <a:endParaRPr lang="en-US" sz="2000" dirty="0"/>
          </a:p>
          <a:p>
            <a:pPr marL="342900" indent="-342900"/>
            <a:r>
              <a:rPr lang="en-US" altLang="zh-CN" sz="2000" dirty="0"/>
              <a:t>2     </a:t>
            </a:r>
            <a:r>
              <a:rPr lang="zh-CN" altLang="en-US" sz="2000" dirty="0"/>
              <a:t>如果要看主控机与电脑是否连接正常（必需）</a:t>
            </a:r>
            <a:endParaRPr lang="en-US" altLang="zh-CN" sz="2000" dirty="0"/>
          </a:p>
          <a:p>
            <a:pPr marL="342900" indent="-342900"/>
            <a:r>
              <a:rPr lang="en-US" sz="2000" dirty="0"/>
              <a:t>       </a:t>
            </a:r>
            <a:r>
              <a:rPr lang="zh-CN" altLang="en-US" sz="2000" dirty="0"/>
              <a:t>电脑  </a:t>
            </a:r>
            <a:r>
              <a:rPr lang="en-US" altLang="zh-CN" sz="2000" dirty="0"/>
              <a:t>programs-------command  </a:t>
            </a:r>
            <a:r>
              <a:rPr lang="en-US" altLang="zh-CN" sz="2000" dirty="0" err="1"/>
              <a:t>promt</a:t>
            </a:r>
            <a:r>
              <a:rPr lang="en-US" altLang="zh-CN" sz="2000" dirty="0"/>
              <a:t>------</a:t>
            </a:r>
            <a:r>
              <a:rPr lang="en-US" sz="2000" dirty="0">
                <a:ea typeface="ＭＳ Ｐゴシック" pitchFamily="34" charset="-128"/>
              </a:rPr>
              <a:t> </a:t>
            </a:r>
            <a:r>
              <a:rPr lang="en-US" sz="2000" dirty="0">
                <a:solidFill>
                  <a:srgbClr val="00B0F0"/>
                </a:solidFill>
                <a:ea typeface="ＭＳ Ｐゴシック" pitchFamily="34" charset="-128"/>
              </a:rPr>
              <a:t>route add 12.0.0.0 mask 255.0.0.0 </a:t>
            </a:r>
            <a:r>
              <a:rPr lang="en-US" sz="2000" u="sng" dirty="0">
                <a:solidFill>
                  <a:srgbClr val="00B0F0"/>
                </a:solidFill>
                <a:ea typeface="ＭＳ Ｐゴシック" pitchFamily="34" charset="-128"/>
              </a:rPr>
              <a:t>192.168.10.1 –p</a:t>
            </a:r>
            <a:r>
              <a:rPr lang="zh-CN" altLang="en-US" sz="2000" dirty="0">
                <a:ea typeface="ＭＳ Ｐゴシック" pitchFamily="34" charset="-128"/>
              </a:rPr>
              <a:t>（需与主机的：网络</a:t>
            </a:r>
            <a:r>
              <a:rPr lang="en-US" altLang="zh-CN" sz="2000" dirty="0">
                <a:ea typeface="ＭＳ Ｐゴシック" pitchFamily="34" charset="-128"/>
              </a:rPr>
              <a:t>-----</a:t>
            </a:r>
            <a:r>
              <a:rPr lang="zh-CN" altLang="en-US" sz="2000" dirty="0">
                <a:ea typeface="ＭＳ Ｐゴシック" pitchFamily="34" charset="-128"/>
              </a:rPr>
              <a:t>对讲机</a:t>
            </a:r>
            <a:r>
              <a:rPr lang="en-US" altLang="zh-CN" sz="2000" dirty="0">
                <a:ea typeface="ＭＳ Ｐゴシック" pitchFamily="34" charset="-128"/>
              </a:rPr>
              <a:t>IP</a:t>
            </a:r>
            <a:r>
              <a:rPr lang="zh-CN" altLang="en-US" sz="2000" dirty="0">
                <a:ea typeface="ＭＳ Ｐゴシック" pitchFamily="34" charset="-128"/>
              </a:rPr>
              <a:t>码</a:t>
            </a:r>
            <a:r>
              <a:rPr lang="en-US" sz="2000" u="sng" dirty="0">
                <a:solidFill>
                  <a:srgbClr val="00B0F0"/>
                </a:solidFill>
                <a:ea typeface="ＭＳ Ｐゴシック" pitchFamily="34" charset="-128"/>
              </a:rPr>
              <a:t>192.168.10.1 –p</a:t>
            </a:r>
            <a:r>
              <a:rPr lang="zh-CN" altLang="en-US" sz="2000" dirty="0">
                <a:ea typeface="ＭＳ Ｐゴシック" pitchFamily="34" charset="-128"/>
              </a:rPr>
              <a:t>相同）</a:t>
            </a:r>
            <a:endParaRPr lang="en-US" altLang="zh-CN" sz="2000" dirty="0">
              <a:ea typeface="ＭＳ Ｐゴシック" pitchFamily="34" charset="-128"/>
            </a:endParaRPr>
          </a:p>
          <a:p>
            <a:pPr marL="342900" indent="-342900"/>
            <a:endParaRPr lang="en-US" altLang="zh-CN" sz="2000" dirty="0">
              <a:ea typeface="ＭＳ Ｐゴシック" pitchFamily="34" charset="-128"/>
            </a:endParaRPr>
          </a:p>
          <a:p>
            <a:pPr marL="342900" indent="-342900"/>
            <a:r>
              <a:rPr lang="en-US" altLang="zh-CN" sz="2000" dirty="0">
                <a:ea typeface="ＭＳ Ｐゴシック" pitchFamily="34" charset="-128"/>
              </a:rPr>
              <a:t>        </a:t>
            </a:r>
            <a:r>
              <a:rPr lang="zh-CN" altLang="en-US" sz="2000" dirty="0">
                <a:ea typeface="ＭＳ Ｐゴシック" pitchFamily="34" charset="-128"/>
              </a:rPr>
              <a:t>可看路径是否相同</a:t>
            </a:r>
            <a:r>
              <a:rPr lang="en-US" altLang="zh-CN" sz="2000" dirty="0">
                <a:ea typeface="ＭＳ Ｐゴシック" pitchFamily="34" charset="-128"/>
              </a:rPr>
              <a:t>------</a:t>
            </a:r>
            <a:r>
              <a:rPr lang="en-US" sz="2000" dirty="0">
                <a:ea typeface="ＭＳ Ｐゴシック" pitchFamily="34" charset="-128"/>
              </a:rPr>
              <a:t> </a:t>
            </a:r>
            <a:r>
              <a:rPr lang="en-US" sz="2000" dirty="0">
                <a:solidFill>
                  <a:srgbClr val="00B0F0"/>
                </a:solidFill>
                <a:ea typeface="ＭＳ Ｐゴシック" pitchFamily="34" charset="-128"/>
              </a:rPr>
              <a:t>route print</a:t>
            </a:r>
            <a:r>
              <a:rPr lang="en-US" sz="2000" dirty="0">
                <a:ea typeface="ＭＳ Ｐゴシック" pitchFamily="34" charset="-128"/>
              </a:rPr>
              <a:t>     </a:t>
            </a:r>
            <a:endParaRPr lang="en-US" altLang="zh-CN" sz="2000" dirty="0">
              <a:ea typeface="ＭＳ Ｐゴシック" pitchFamily="34" charset="-128"/>
            </a:endParaRPr>
          </a:p>
          <a:p>
            <a:pPr marL="342900" indent="-342900"/>
            <a:endParaRPr lang="en-US" dirty="0">
              <a:ea typeface="ＭＳ Ｐゴシック" pitchFamily="34" charset="-128"/>
            </a:endParaRPr>
          </a:p>
          <a:p>
            <a:pPr marL="342900" indent="-342900"/>
            <a:endParaRPr lang="en-US" dirty="0"/>
          </a:p>
          <a:p>
            <a:pPr marL="342900" indent="-342900">
              <a:buAutoNum type="arabicPlain"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0"/>
            <a:ext cx="8686800" cy="6858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62000" y="1066800"/>
            <a:ext cx="807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 startAt="3"/>
            </a:pPr>
            <a:r>
              <a:rPr lang="zh-CN" altLang="en-US" dirty="0">
                <a:ea typeface="ＭＳ Ｐゴシック" pitchFamily="34" charset="-128"/>
              </a:rPr>
              <a:t>写频软件</a:t>
            </a:r>
            <a:endParaRPr lang="en-US" altLang="zh-CN" dirty="0">
              <a:ea typeface="ＭＳ Ｐゴシック" pitchFamily="34" charset="-128"/>
            </a:endParaRPr>
          </a:p>
          <a:p>
            <a:pPr marL="342900" indent="-342900"/>
            <a:r>
              <a:rPr lang="en-US" dirty="0">
                <a:ea typeface="ＭＳ Ｐゴシック" pitchFamily="34" charset="-128"/>
              </a:rPr>
              <a:t>         </a:t>
            </a:r>
            <a:r>
              <a:rPr lang="zh-CN" altLang="en-US" dirty="0">
                <a:ea typeface="ＭＳ Ｐゴシック" pitchFamily="34" charset="-128"/>
              </a:rPr>
              <a:t>文件</a:t>
            </a:r>
            <a:r>
              <a:rPr lang="en-US" altLang="zh-CN" dirty="0">
                <a:ea typeface="ＭＳ Ｐゴシック" pitchFamily="34" charset="-128"/>
              </a:rPr>
              <a:t>------</a:t>
            </a:r>
            <a:r>
              <a:rPr lang="zh-CN" altLang="en-US" dirty="0">
                <a:ea typeface="ＭＳ Ｐゴシック" pitchFamily="34" charset="-128"/>
              </a:rPr>
              <a:t>对讲机管理</a:t>
            </a:r>
            <a:r>
              <a:rPr lang="en-US" altLang="zh-CN" dirty="0">
                <a:ea typeface="ＭＳ Ｐゴシック" pitchFamily="34" charset="-128"/>
              </a:rPr>
              <a:t>-------</a:t>
            </a:r>
            <a:r>
              <a:rPr lang="en-US" dirty="0">
                <a:ea typeface="ＭＳ Ｐゴシック" pitchFamily="34" charset="-128"/>
              </a:rPr>
              <a:t> </a:t>
            </a:r>
          </a:p>
          <a:p>
            <a:pPr marL="342900" indent="-342900">
              <a:buAutoNum type="arabicPlain" startAt="3"/>
            </a:pP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1219200"/>
            <a:ext cx="4267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Arrow Connector 6"/>
          <p:cNvCxnSpPr/>
          <p:nvPr/>
        </p:nvCxnSpPr>
        <p:spPr>
          <a:xfrm rot="16200000" flipH="1">
            <a:off x="5219700" y="1181100"/>
            <a:ext cx="762000" cy="533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648200" y="8382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导入对讲机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rot="10800000">
            <a:off x="5943600" y="2209800"/>
            <a:ext cx="762000" cy="533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248400" y="27432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右键：安排任务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66800" y="2971800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可先编号被改机的参数设置，再写入。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85800" y="3505200"/>
            <a:ext cx="762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 startAt="4"/>
            </a:pPr>
            <a:r>
              <a:rPr lang="zh-CN" altLang="en-US" dirty="0"/>
              <a:t>打开软件  </a:t>
            </a:r>
            <a:r>
              <a:rPr lang="en-US" altLang="zh-CN" dirty="0"/>
              <a:t>MOTOROLA-------MOTOROLA   CPS----RM Device </a:t>
            </a:r>
            <a:r>
              <a:rPr lang="en-US" altLang="zh-CN" dirty="0" err="1"/>
              <a:t>Programer</a:t>
            </a:r>
            <a:r>
              <a:rPr lang="en-US" altLang="zh-CN" dirty="0"/>
              <a:t> -----   RM  DEVICE  Monitor  </a:t>
            </a:r>
            <a:r>
              <a:rPr lang="zh-CN" altLang="en-US" dirty="0"/>
              <a:t>看是否能够正常写入。（如下图）</a:t>
            </a:r>
            <a:endParaRPr lang="en-US" altLang="zh-CN" dirty="0"/>
          </a:p>
          <a:p>
            <a:pPr marL="342900" indent="-342900">
              <a:buAutoNum type="arabicPlain" startAt="4"/>
            </a:pPr>
            <a:endParaRPr lang="en-US" dirty="0"/>
          </a:p>
          <a:p>
            <a:pPr marL="342900" indent="-342900">
              <a:buAutoNum type="arabicPlain" startAt="4"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191000"/>
            <a:ext cx="69246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685800" y="5638800"/>
            <a:ext cx="784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 startAt="5"/>
            </a:pPr>
            <a:r>
              <a:rPr lang="zh-CN" altLang="en-US" dirty="0"/>
              <a:t>打开软件  </a:t>
            </a:r>
            <a:r>
              <a:rPr lang="en-US" altLang="zh-CN" dirty="0"/>
              <a:t>MOTOROLA-------MOTOROLA   CPS----RM Device </a:t>
            </a:r>
            <a:r>
              <a:rPr lang="en-US" altLang="zh-CN" dirty="0" err="1"/>
              <a:t>Programer</a:t>
            </a:r>
            <a:r>
              <a:rPr lang="en-US" altLang="zh-CN" dirty="0"/>
              <a:t> -----   RM  DEVICE  Monitor -------</a:t>
            </a:r>
            <a:r>
              <a:rPr lang="zh-CN" altLang="en-US" dirty="0"/>
              <a:t>（右下角，</a:t>
            </a:r>
            <a:r>
              <a:rPr lang="en-US" altLang="zh-CN" dirty="0"/>
              <a:t>settings  ------- </a:t>
            </a:r>
            <a:r>
              <a:rPr lang="zh-CN" altLang="en-US" dirty="0"/>
              <a:t>语言：设置中文。</a:t>
            </a:r>
            <a:endParaRPr lang="en-US" altLang="zh-CN" dirty="0"/>
          </a:p>
          <a:p>
            <a:pPr marL="342900" indent="-342900"/>
            <a:r>
              <a:rPr lang="zh-CN" altLang="en-US" dirty="0"/>
              <a:t>         时间间隔等）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352800" y="304800"/>
            <a:ext cx="23503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/>
              <a:t>空中改频要点：</a:t>
            </a: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133600"/>
            <a:ext cx="541972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Arrow Connector 6"/>
          <p:cNvCxnSpPr/>
          <p:nvPr/>
        </p:nvCxnSpPr>
        <p:spPr>
          <a:xfrm flipV="1">
            <a:off x="1600200" y="3505200"/>
            <a:ext cx="990600" cy="381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>
            <a:off x="6248400" y="3505200"/>
            <a:ext cx="1143000" cy="533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62000" y="1066800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远程监听</a:t>
            </a:r>
            <a:r>
              <a:rPr lang="zh-CN" altLang="en-US" dirty="0">
                <a:sym typeface="Wingdings" pitchFamily="2" charset="2"/>
              </a:rPr>
              <a:t>：（</a:t>
            </a:r>
            <a:r>
              <a:rPr lang="zh-CN" altLang="en-US" dirty="0"/>
              <a:t>只能是监听一台机）</a:t>
            </a:r>
            <a:endParaRPr lang="en-US" altLang="zh-CN" dirty="0"/>
          </a:p>
          <a:p>
            <a:r>
              <a:rPr lang="zh-CN" altLang="en-US" dirty="0"/>
              <a:t>在软件：按键设置其中一个键的功能，如侧键</a:t>
            </a:r>
            <a:r>
              <a:rPr lang="en-US" altLang="zh-CN" dirty="0"/>
              <a:t>1</a:t>
            </a:r>
          </a:p>
          <a:p>
            <a:r>
              <a:rPr lang="en-US" dirty="0"/>
              <a:t>   </a:t>
            </a:r>
            <a:r>
              <a:rPr lang="zh-CN" altLang="en-US" dirty="0"/>
              <a:t>然后在面板选出要监听个人</a:t>
            </a:r>
            <a:r>
              <a:rPr lang="en-US" altLang="zh-CN" dirty="0"/>
              <a:t>ID</a:t>
            </a:r>
            <a:r>
              <a:rPr lang="zh-CN" altLang="en-US" dirty="0"/>
              <a:t>号</a:t>
            </a:r>
            <a:r>
              <a:rPr lang="en-US" altLang="zh-CN" dirty="0"/>
              <a:t>-------</a:t>
            </a:r>
            <a:r>
              <a:rPr lang="zh-CN" altLang="en-US" dirty="0"/>
              <a:t>按</a:t>
            </a:r>
            <a:r>
              <a:rPr lang="en-US" altLang="zh-CN" dirty="0"/>
              <a:t>OK</a:t>
            </a:r>
            <a:r>
              <a:rPr lang="zh-CN" altLang="en-US" dirty="0"/>
              <a:t>键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90600" y="3962400"/>
            <a:ext cx="601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在软件：信令系统：设置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4495800"/>
            <a:ext cx="4067175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533400" y="30480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远程监听设置</a:t>
            </a:r>
            <a:endParaRPr lang="en-US" sz="2800" b="1" dirty="0"/>
          </a:p>
        </p:txBody>
      </p:sp>
      <p:cxnSp>
        <p:nvCxnSpPr>
          <p:cNvPr id="16" name="Straight Arrow Connector 15"/>
          <p:cNvCxnSpPr/>
          <p:nvPr/>
        </p:nvCxnSpPr>
        <p:spPr>
          <a:xfrm rot="10800000" flipV="1">
            <a:off x="4191000" y="5257800"/>
            <a:ext cx="2209800" cy="152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990600"/>
            <a:ext cx="2933700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85800" y="990600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在软件：菜单</a:t>
            </a:r>
            <a:r>
              <a:rPr lang="en-US" altLang="zh-CN" dirty="0"/>
              <a:t>------</a:t>
            </a:r>
            <a:r>
              <a:rPr lang="zh-CN" altLang="en-US" dirty="0"/>
              <a:t>通讯录，设置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4876800"/>
            <a:ext cx="3609975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81000" y="419100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/>
              <a:t>强插功能设置：</a:t>
            </a:r>
            <a:r>
              <a:rPr lang="zh-CN" altLang="en-US" dirty="0"/>
              <a:t>信道</a:t>
            </a:r>
            <a:r>
              <a:rPr lang="en-US" altLang="zh-CN" dirty="0"/>
              <a:t>-----</a:t>
            </a:r>
            <a:r>
              <a:rPr lang="zh-CN" altLang="en-US" dirty="0"/>
              <a:t>发射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30480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远程监听设置</a:t>
            </a:r>
            <a:endParaRPr lang="en-US" sz="2800" b="1" dirty="0"/>
          </a:p>
        </p:txBody>
      </p:sp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4572000"/>
            <a:ext cx="3133725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Connector 10"/>
          <p:cNvCxnSpPr/>
          <p:nvPr/>
        </p:nvCxnSpPr>
        <p:spPr>
          <a:xfrm>
            <a:off x="304800" y="4114800"/>
            <a:ext cx="83058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343400" y="6248400"/>
            <a:ext cx="1600200" cy="76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52400"/>
            <a:ext cx="8153400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                                                       </a:t>
            </a:r>
            <a:r>
              <a:rPr lang="zh-CN" altLang="en-US" sz="2800" dirty="0"/>
              <a:t>写频要点：</a:t>
            </a:r>
            <a:endParaRPr lang="en-US" altLang="zh-CN" sz="2800" dirty="0"/>
          </a:p>
          <a:p>
            <a:endParaRPr lang="en-US" altLang="zh-CN" sz="2800" dirty="0"/>
          </a:p>
          <a:p>
            <a:pPr marL="342900" indent="-342900">
              <a:buAutoNum type="arabicPlain"/>
            </a:pPr>
            <a:r>
              <a:rPr lang="zh-CN" altLang="en-US" sz="2000" dirty="0"/>
              <a:t>中转台、手、车机：</a:t>
            </a:r>
            <a:r>
              <a:rPr lang="en-US" altLang="zh-CN" sz="2000" dirty="0"/>
              <a:t> </a:t>
            </a:r>
            <a:r>
              <a:rPr lang="zh-CN" altLang="en-US" sz="2000" dirty="0"/>
              <a:t>总体设置</a:t>
            </a:r>
            <a:r>
              <a:rPr lang="en-US" altLang="zh-CN" sz="2000" dirty="0"/>
              <a:t>-------</a:t>
            </a:r>
            <a:r>
              <a:rPr lang="zh-CN" altLang="en-US" sz="2000" dirty="0"/>
              <a:t>对讲机</a:t>
            </a:r>
            <a:r>
              <a:rPr lang="en-US" altLang="zh-CN" sz="2000" dirty="0"/>
              <a:t>ID     (</a:t>
            </a:r>
            <a:r>
              <a:rPr lang="zh-CN" altLang="en-US" sz="2000" dirty="0"/>
              <a:t>每个终端都不相同）</a:t>
            </a:r>
            <a:endParaRPr lang="en-US" altLang="zh-CN" sz="2000" dirty="0"/>
          </a:p>
          <a:p>
            <a:pPr marL="342900" indent="-342900">
              <a:buAutoNum type="arabicPlain"/>
            </a:pPr>
            <a:endParaRPr lang="en-US" altLang="zh-CN" sz="2000" dirty="0"/>
          </a:p>
          <a:p>
            <a:pPr marL="342900" indent="-342900">
              <a:buAutoNum type="arabicPlain"/>
            </a:pPr>
            <a:r>
              <a:rPr lang="zh-CN" altLang="en-US" sz="2000" dirty="0"/>
              <a:t>中转台、手、车机：</a:t>
            </a:r>
            <a:r>
              <a:rPr lang="en-US" sz="2000" dirty="0"/>
              <a:t> </a:t>
            </a:r>
            <a:r>
              <a:rPr lang="zh-CN" altLang="en-US" sz="2000" dirty="0"/>
              <a:t>网络</a:t>
            </a:r>
            <a:r>
              <a:rPr lang="en-US" altLang="zh-CN" sz="2000" dirty="0"/>
              <a:t>-------------</a:t>
            </a:r>
            <a:r>
              <a:rPr lang="zh-CN" altLang="en-US" sz="2000" dirty="0"/>
              <a:t>对讲机</a:t>
            </a:r>
            <a:r>
              <a:rPr lang="en-US" altLang="zh-CN" sz="2000" dirty="0"/>
              <a:t>IP</a:t>
            </a:r>
          </a:p>
          <a:p>
            <a:pPr marL="342900" indent="-342900">
              <a:buAutoNum type="arabicPlain"/>
            </a:pPr>
            <a:endParaRPr lang="en-US" altLang="zh-CN" sz="2000" dirty="0"/>
          </a:p>
          <a:p>
            <a:pPr marL="342900" indent="-342900">
              <a:buAutoNum type="arabicPlain"/>
            </a:pPr>
            <a:r>
              <a:rPr lang="zh-CN" altLang="en-US" sz="2000" dirty="0"/>
              <a:t>中转台：网络</a:t>
            </a:r>
            <a:r>
              <a:rPr lang="en-US" altLang="zh-CN" sz="2000" dirty="0"/>
              <a:t>--------------</a:t>
            </a:r>
            <a:r>
              <a:rPr lang="zh-CN" altLang="en-US" sz="2000" dirty="0"/>
              <a:t>主站点</a:t>
            </a:r>
            <a:r>
              <a:rPr lang="en-US" altLang="zh-CN" sz="2000" dirty="0"/>
              <a:t>IP     (</a:t>
            </a:r>
            <a:r>
              <a:rPr lang="zh-CN" altLang="en-US" sz="2000" dirty="0"/>
              <a:t>唯一的主机地址码、其余副机都设定相同）</a:t>
            </a:r>
            <a:endParaRPr lang="en-US" altLang="zh-CN" sz="2000" dirty="0"/>
          </a:p>
          <a:p>
            <a:pPr marL="342900" indent="-342900">
              <a:buAutoNum type="arabicPlain"/>
            </a:pPr>
            <a:endParaRPr lang="en-US" altLang="zh-CN" sz="2000" dirty="0"/>
          </a:p>
          <a:p>
            <a:pPr marL="342900" indent="-342900">
              <a:buAutoNum type="arabicPlain"/>
            </a:pPr>
            <a:r>
              <a:rPr lang="en-US" sz="2000" dirty="0"/>
              <a:t> </a:t>
            </a:r>
            <a:r>
              <a:rPr lang="zh-CN" altLang="en-US" sz="2000" dirty="0"/>
              <a:t>中转台：网络</a:t>
            </a:r>
            <a:r>
              <a:rPr lang="en-US" altLang="zh-CN" sz="2000" dirty="0"/>
              <a:t>--------------</a:t>
            </a:r>
            <a:r>
              <a:rPr lang="zh-CN" altLang="en-US" sz="2000" dirty="0"/>
              <a:t>互联网</a:t>
            </a:r>
            <a:r>
              <a:rPr lang="en-US" altLang="zh-CN" sz="2000" dirty="0"/>
              <a:t>IP    (</a:t>
            </a:r>
            <a:r>
              <a:rPr lang="zh-CN" altLang="en-US" sz="2000" dirty="0"/>
              <a:t>一般每台机不相同）</a:t>
            </a:r>
            <a:endParaRPr lang="en-US" altLang="zh-CN" sz="2000" dirty="0"/>
          </a:p>
          <a:p>
            <a:pPr marL="342900" indent="-342900">
              <a:buAutoNum type="arabicPlain"/>
            </a:pPr>
            <a:endParaRPr lang="en-US" altLang="zh-CN" sz="2000" dirty="0"/>
          </a:p>
          <a:p>
            <a:pPr marL="342900" indent="-342900">
              <a:buAutoNum type="arabicPlain"/>
            </a:pPr>
            <a:r>
              <a:rPr lang="en-US" sz="2000" dirty="0"/>
              <a:t> </a:t>
            </a:r>
            <a:r>
              <a:rPr lang="zh-CN" altLang="en-US" sz="2000" dirty="0"/>
              <a:t>中转台：网络</a:t>
            </a:r>
            <a:r>
              <a:rPr lang="en-US" altLang="zh-CN" sz="2000" dirty="0"/>
              <a:t>---------------</a:t>
            </a:r>
            <a:r>
              <a:rPr lang="zh-CN" altLang="en-US" sz="2000" dirty="0"/>
              <a:t>网关</a:t>
            </a:r>
            <a:r>
              <a:rPr lang="en-US" sz="2000" dirty="0"/>
              <a:t>IP        </a:t>
            </a:r>
            <a:r>
              <a:rPr lang="zh-CN" altLang="en-US" sz="2000" dirty="0"/>
              <a:t>（与互联网</a:t>
            </a:r>
            <a:r>
              <a:rPr lang="en-US" altLang="zh-CN" sz="2000" dirty="0"/>
              <a:t>IP</a:t>
            </a:r>
            <a:r>
              <a:rPr lang="zh-CN" altLang="en-US" sz="2000" dirty="0"/>
              <a:t>同一站段内）</a:t>
            </a:r>
            <a:endParaRPr lang="en-US" altLang="zh-CN" sz="2000" dirty="0"/>
          </a:p>
          <a:p>
            <a:pPr marL="342900" indent="-342900">
              <a:buAutoNum type="arabicPlain"/>
            </a:pPr>
            <a:endParaRPr lang="en-US" altLang="zh-CN" sz="2000" dirty="0"/>
          </a:p>
          <a:p>
            <a:pPr marL="342900" indent="-342900">
              <a:buAutoNum type="arabicPlain" startAt="6"/>
            </a:pPr>
            <a:r>
              <a:rPr lang="zh-CN" altLang="en-US" sz="2000" dirty="0"/>
              <a:t>单基站集群：超级容量</a:t>
            </a:r>
            <a:r>
              <a:rPr lang="en-US" altLang="zh-CN" sz="2000" dirty="0"/>
              <a:t>----------</a:t>
            </a:r>
            <a:r>
              <a:rPr lang="zh-CN" altLang="en-US" sz="2000" dirty="0"/>
              <a:t>重置信道或站点</a:t>
            </a:r>
            <a:r>
              <a:rPr lang="en-US" altLang="zh-CN" sz="2000" dirty="0"/>
              <a:t>IP   </a:t>
            </a:r>
            <a:r>
              <a:rPr lang="zh-CN" altLang="en-US" sz="2000" dirty="0"/>
              <a:t>（网关内站段不同地址码）</a:t>
            </a:r>
            <a:endParaRPr lang="en-US" altLang="zh-CN" sz="2000" dirty="0"/>
          </a:p>
          <a:p>
            <a:pPr marL="342900" indent="-342900">
              <a:buAutoNum type="arabicPlain" startAt="6"/>
            </a:pPr>
            <a:endParaRPr lang="en-US" altLang="zh-CN" sz="2000" dirty="0"/>
          </a:p>
          <a:p>
            <a:pPr marL="342900" indent="-342900">
              <a:buAutoNum type="arabicPlain"/>
            </a:pPr>
            <a:endParaRPr lang="en-US" altLang="zh-CN" dirty="0"/>
          </a:p>
          <a:p>
            <a:pPr marL="342900" indent="-342900">
              <a:buAutoNum type="arabicPlain"/>
            </a:pPr>
            <a:endParaRPr lang="en-US" altLang="zh-CN" dirty="0"/>
          </a:p>
          <a:p>
            <a:pPr marL="342900" indent="-342900">
              <a:buAutoNum type="arabicPlain"/>
            </a:pPr>
            <a:endParaRPr lang="en-US" dirty="0"/>
          </a:p>
          <a:p>
            <a:pPr marL="342900" indent="-342900">
              <a:buAutoNum type="arabicPlain"/>
            </a:pPr>
            <a:endParaRPr lang="en-US" dirty="0"/>
          </a:p>
          <a:p>
            <a:pPr marL="342900" indent="-342900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590800" y="990600"/>
            <a:ext cx="3124200" cy="2819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>
              <a:buNone/>
            </a:pPr>
            <a:r>
              <a:rPr lang="en-US" dirty="0"/>
              <a:t>         </a:t>
            </a:r>
            <a:r>
              <a:rPr lang="zh-CN" altLang="en-US" dirty="0"/>
              <a:t>中转台的路由器设定和交换机设定</a:t>
            </a:r>
            <a:endParaRPr lang="en-US" altLang="zh-CN" dirty="0"/>
          </a:p>
          <a:p>
            <a:pPr>
              <a:buNone/>
            </a:pPr>
            <a:r>
              <a:rPr lang="en-US" dirty="0"/>
              <a:t>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057400" y="3048000"/>
            <a:ext cx="914400" cy="1143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副站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143000" y="3505200"/>
            <a:ext cx="838200" cy="76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33400" y="3048000"/>
            <a:ext cx="1066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rgbClr val="FF0000"/>
                </a:solidFill>
              </a:rPr>
              <a:t>网关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486400" y="2743200"/>
            <a:ext cx="914400" cy="1143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主站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rot="5400000">
            <a:off x="6096000" y="2133600"/>
            <a:ext cx="762000" cy="609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172200" y="1752600"/>
            <a:ext cx="1066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rgbClr val="FF0000"/>
                </a:solidFill>
              </a:rPr>
              <a:t>网关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66800" y="4191000"/>
            <a:ext cx="266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路由器设定：</a:t>
            </a:r>
            <a:endParaRPr lang="en-US" altLang="zh-CN" dirty="0"/>
          </a:p>
          <a:p>
            <a:r>
              <a:rPr lang="en-US" altLang="zh-CN" dirty="0"/>
              <a:t>IP</a:t>
            </a:r>
            <a:r>
              <a:rPr lang="zh-CN" altLang="en-US" dirty="0"/>
              <a:t>地址：</a:t>
            </a:r>
            <a:r>
              <a:rPr lang="en-US" altLang="zh-CN" dirty="0"/>
              <a:t>192.168.30.8</a:t>
            </a:r>
          </a:p>
          <a:p>
            <a:r>
              <a:rPr lang="zh-CN" altLang="en-US" dirty="0"/>
              <a:t>网关：</a:t>
            </a:r>
            <a:r>
              <a:rPr lang="en-US" altLang="zh-CN" dirty="0"/>
              <a:t>192.168.30.1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791200" y="3962400"/>
            <a:ext cx="266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路由器设定：</a:t>
            </a:r>
            <a:endParaRPr lang="en-US" altLang="zh-CN" dirty="0"/>
          </a:p>
          <a:p>
            <a:r>
              <a:rPr lang="en-US" altLang="zh-CN" dirty="0"/>
              <a:t>IP</a:t>
            </a:r>
            <a:r>
              <a:rPr lang="zh-CN" altLang="en-US" dirty="0"/>
              <a:t>地址：</a:t>
            </a:r>
            <a:r>
              <a:rPr lang="en-US" altLang="zh-CN" dirty="0"/>
              <a:t>192.168.10.9</a:t>
            </a:r>
          </a:p>
          <a:p>
            <a:r>
              <a:rPr lang="zh-CN" altLang="en-US" dirty="0"/>
              <a:t>网关：</a:t>
            </a:r>
            <a:r>
              <a:rPr lang="en-US" altLang="zh-CN" dirty="0"/>
              <a:t>192.168.10.1</a:t>
            </a:r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>
          <a:xfrm rot="16200000" flipH="1">
            <a:off x="2781300" y="4076700"/>
            <a:ext cx="16002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>
            <a:off x="4076700" y="3924300"/>
            <a:ext cx="175260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3124200" y="5486400"/>
            <a:ext cx="2667000" cy="7620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演示：同一网站内，所以主、副站</a:t>
            </a:r>
            <a:r>
              <a:rPr lang="en-US" altLang="zh-CN" dirty="0"/>
              <a:t>IP</a:t>
            </a:r>
            <a:r>
              <a:rPr lang="zh-CN" altLang="en-US" dirty="0"/>
              <a:t>地址不同、网关相同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886200" y="6211669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交换机</a:t>
            </a:r>
            <a:endParaRPr lang="en-US" altLang="zh-CN" dirty="0"/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6477000" y="29718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局域网</a:t>
            </a:r>
            <a:r>
              <a:rPr lang="en-US" altLang="zh-CN" dirty="0"/>
              <a:t>A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219200" y="26670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局域网</a:t>
            </a:r>
            <a:r>
              <a:rPr lang="en-US" altLang="zh-CN" dirty="0"/>
              <a:t>B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 rot="10800000" flipV="1">
            <a:off x="6019800" y="2362200"/>
            <a:ext cx="1219200" cy="762000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086600" y="2057401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网址</a:t>
            </a:r>
            <a:r>
              <a:rPr lang="en-US" altLang="zh-CN" dirty="0"/>
              <a:t>1</a:t>
            </a:r>
          </a:p>
          <a:p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 rot="16200000" flipH="1">
            <a:off x="1714500" y="2476500"/>
            <a:ext cx="1066800" cy="533400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14400" y="1981200"/>
            <a:ext cx="1066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/>
                </a:solidFill>
              </a:rPr>
              <a:t>网址</a:t>
            </a:r>
            <a:r>
              <a:rPr lang="en-US" altLang="zh-CN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86200" y="2133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FFF00"/>
                </a:solidFill>
              </a:rPr>
              <a:t>公网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304800"/>
            <a:ext cx="8229600" cy="5821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中转台的路由器、中转台设定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Oval 5"/>
          <p:cNvSpPr/>
          <p:nvPr/>
        </p:nvSpPr>
        <p:spPr>
          <a:xfrm>
            <a:off x="228600" y="1143000"/>
            <a:ext cx="3810000" cy="52578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181600" y="1143000"/>
            <a:ext cx="3581400" cy="54102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0" y="1371600"/>
            <a:ext cx="2057400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dirty="0"/>
              <a:t>路由器设定：</a:t>
            </a:r>
            <a:endParaRPr lang="en-US" altLang="zh-CN" dirty="0"/>
          </a:p>
          <a:p>
            <a:r>
              <a:rPr lang="en-US" altLang="zh-CN" dirty="0"/>
              <a:t>WAN</a:t>
            </a:r>
            <a:r>
              <a:rPr lang="zh-CN" altLang="en-US" dirty="0"/>
              <a:t>：</a:t>
            </a:r>
            <a:r>
              <a:rPr lang="en-US" altLang="zh-CN" dirty="0"/>
              <a:t>   </a:t>
            </a:r>
            <a:r>
              <a:rPr lang="en-US" altLang="zh-CN" dirty="0">
                <a:solidFill>
                  <a:srgbClr val="FF0000"/>
                </a:solidFill>
              </a:rPr>
              <a:t>A</a:t>
            </a:r>
          </a:p>
          <a:p>
            <a:r>
              <a:rPr lang="en-US" altLang="zh-CN" dirty="0"/>
              <a:t> LAN </a:t>
            </a:r>
            <a:r>
              <a:rPr lang="zh-CN" altLang="en-US" dirty="0"/>
              <a:t>：</a:t>
            </a:r>
            <a:r>
              <a:rPr lang="en-US" altLang="zh-CN" dirty="0"/>
              <a:t>   </a:t>
            </a:r>
            <a:r>
              <a:rPr lang="en-US" altLang="zh-CN" dirty="0">
                <a:solidFill>
                  <a:srgbClr val="FF0000"/>
                </a:solidFill>
              </a:rPr>
              <a:t>C</a:t>
            </a:r>
          </a:p>
          <a:p>
            <a:r>
              <a:rPr lang="zh-CN" altLang="en-US" dirty="0"/>
              <a:t>虚拟服务器：  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B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53000" y="10668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局域网</a:t>
            </a:r>
            <a:r>
              <a:rPr lang="en-US" altLang="zh-CN" dirty="0"/>
              <a:t>A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33400" y="9906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局域网</a:t>
            </a:r>
            <a:r>
              <a:rPr lang="en-US" altLang="zh-CN" dirty="0"/>
              <a:t>B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867400" y="2590800"/>
            <a:ext cx="2209800" cy="3810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中转台</a:t>
            </a:r>
            <a:r>
              <a:rPr lang="en-US" altLang="zh-CN" dirty="0"/>
              <a:t>1</a:t>
            </a:r>
            <a:r>
              <a:rPr lang="zh-CN" altLang="en-US" dirty="0"/>
              <a:t>（</a:t>
            </a:r>
            <a:r>
              <a:rPr lang="en-US" altLang="zh-CN" dirty="0"/>
              <a:t>1</a:t>
            </a:r>
            <a:r>
              <a:rPr lang="zh-CN" altLang="en-US" dirty="0"/>
              <a:t>、</a:t>
            </a:r>
            <a:r>
              <a:rPr lang="en-US" altLang="zh-CN" dirty="0"/>
              <a:t>2</a:t>
            </a:r>
            <a:r>
              <a:rPr lang="zh-CN" altLang="en-US" dirty="0"/>
              <a:t>时隙）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914400" y="2743200"/>
            <a:ext cx="2362200" cy="5334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中转台</a:t>
            </a:r>
            <a:r>
              <a:rPr lang="en-US" altLang="zh-CN" dirty="0"/>
              <a:t>1</a:t>
            </a:r>
            <a:r>
              <a:rPr lang="zh-CN" altLang="en-US" dirty="0"/>
              <a:t>（</a:t>
            </a:r>
            <a:r>
              <a:rPr lang="en-US" altLang="zh-CN" dirty="0"/>
              <a:t>1</a:t>
            </a:r>
            <a:r>
              <a:rPr lang="zh-CN" altLang="en-US" dirty="0"/>
              <a:t>、</a:t>
            </a:r>
            <a:r>
              <a:rPr lang="en-US" altLang="zh-CN" dirty="0"/>
              <a:t>2</a:t>
            </a:r>
            <a:r>
              <a:rPr lang="zh-CN" altLang="en-US" dirty="0"/>
              <a:t>时隙）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867400" y="4191000"/>
            <a:ext cx="2209800" cy="3810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中转台</a:t>
            </a:r>
            <a:r>
              <a:rPr lang="en-US" altLang="zh-CN" dirty="0"/>
              <a:t>2</a:t>
            </a:r>
            <a:r>
              <a:rPr lang="zh-CN" altLang="en-US" dirty="0"/>
              <a:t>（</a:t>
            </a:r>
            <a:r>
              <a:rPr lang="en-US" altLang="zh-CN" dirty="0"/>
              <a:t>3</a:t>
            </a:r>
            <a:r>
              <a:rPr lang="zh-CN" altLang="en-US" dirty="0"/>
              <a:t>、</a:t>
            </a:r>
            <a:r>
              <a:rPr lang="en-US" altLang="zh-CN" dirty="0"/>
              <a:t>4</a:t>
            </a:r>
            <a:r>
              <a:rPr lang="zh-CN" altLang="en-US" dirty="0"/>
              <a:t>时隙）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09600" y="6172200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zh-CN" altLang="en-US" dirty="0"/>
              <a:t>副站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638800" y="2971801"/>
            <a:ext cx="27432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dirty="0"/>
              <a:t>中转台</a:t>
            </a:r>
            <a:r>
              <a:rPr lang="en-US" altLang="zh-CN" dirty="0"/>
              <a:t>----</a:t>
            </a:r>
            <a:r>
              <a:rPr lang="zh-CN" altLang="en-US" dirty="0"/>
              <a:t>网络：</a:t>
            </a:r>
            <a:endParaRPr lang="en-US" altLang="zh-CN" dirty="0"/>
          </a:p>
          <a:p>
            <a:r>
              <a:rPr lang="zh-CN" altLang="en-US" dirty="0"/>
              <a:t>主站</a:t>
            </a:r>
            <a:r>
              <a:rPr lang="en-US" altLang="zh-CN" dirty="0"/>
              <a:t>IP </a:t>
            </a:r>
            <a:r>
              <a:rPr lang="zh-CN" altLang="en-US" dirty="0"/>
              <a:t>：       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A</a:t>
            </a:r>
          </a:p>
          <a:p>
            <a:r>
              <a:rPr lang="zh-CN" altLang="en-US" dirty="0"/>
              <a:t>互联网</a:t>
            </a:r>
            <a:r>
              <a:rPr lang="en-US" altLang="zh-CN" dirty="0"/>
              <a:t>IP :       </a:t>
            </a:r>
            <a:r>
              <a:rPr lang="en-US" altLang="zh-CN" dirty="0">
                <a:solidFill>
                  <a:srgbClr val="FF0000"/>
                </a:solidFill>
              </a:rPr>
              <a:t>B</a:t>
            </a:r>
          </a:p>
          <a:p>
            <a:r>
              <a:rPr lang="zh-CN" altLang="en-US" dirty="0"/>
              <a:t>网关：             </a:t>
            </a:r>
            <a:r>
              <a:rPr lang="en-US" altLang="zh-CN" dirty="0">
                <a:solidFill>
                  <a:srgbClr val="FF0000"/>
                </a:solidFill>
              </a:rPr>
              <a:t>C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5181600"/>
            <a:ext cx="2362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1"/>
          <p:cNvSpPr txBox="1"/>
          <p:nvPr/>
        </p:nvSpPr>
        <p:spPr>
          <a:xfrm>
            <a:off x="990600" y="1447800"/>
            <a:ext cx="2286000" cy="1200329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/>
              <a:t>路由器设定：</a:t>
            </a:r>
            <a:endParaRPr lang="en-US" altLang="zh-CN" dirty="0"/>
          </a:p>
          <a:p>
            <a:r>
              <a:rPr lang="en-US" altLang="zh-CN" dirty="0"/>
              <a:t>WAN</a:t>
            </a:r>
            <a:r>
              <a:rPr lang="zh-CN" altLang="en-US" dirty="0"/>
              <a:t>：</a:t>
            </a:r>
            <a:r>
              <a:rPr lang="en-US" altLang="zh-CN" dirty="0"/>
              <a:t>   H</a:t>
            </a:r>
            <a:endParaRPr lang="en-US" altLang="zh-CN" dirty="0">
              <a:solidFill>
                <a:srgbClr val="FF0000"/>
              </a:solidFill>
            </a:endParaRPr>
          </a:p>
          <a:p>
            <a:r>
              <a:rPr lang="en-US" altLang="zh-CN" dirty="0"/>
              <a:t> LAN </a:t>
            </a:r>
            <a:r>
              <a:rPr lang="zh-CN" altLang="en-US" dirty="0"/>
              <a:t>：</a:t>
            </a:r>
            <a:r>
              <a:rPr lang="en-US" altLang="zh-CN" dirty="0"/>
              <a:t>   </a:t>
            </a:r>
            <a:r>
              <a:rPr lang="en-US" altLang="zh-CN" dirty="0">
                <a:solidFill>
                  <a:srgbClr val="FF0000"/>
                </a:solidFill>
              </a:rPr>
              <a:t>C</a:t>
            </a:r>
          </a:p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62000" y="3352800"/>
            <a:ext cx="2743200" cy="147732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dirty="0"/>
              <a:t>中转台</a:t>
            </a:r>
            <a:r>
              <a:rPr lang="en-US" altLang="zh-CN" dirty="0"/>
              <a:t>---</a:t>
            </a:r>
            <a:r>
              <a:rPr lang="zh-CN" altLang="en-US" dirty="0"/>
              <a:t>网络：</a:t>
            </a:r>
            <a:endParaRPr lang="en-US" altLang="zh-CN" dirty="0"/>
          </a:p>
          <a:p>
            <a:r>
              <a:rPr lang="zh-CN" altLang="en-US" dirty="0"/>
              <a:t>主站</a:t>
            </a:r>
            <a:r>
              <a:rPr lang="en-US" altLang="zh-CN" dirty="0"/>
              <a:t>IP </a:t>
            </a:r>
            <a:r>
              <a:rPr lang="zh-CN" altLang="en-US" dirty="0"/>
              <a:t>：        </a:t>
            </a:r>
            <a:r>
              <a:rPr lang="en-US" altLang="zh-CN" dirty="0">
                <a:solidFill>
                  <a:srgbClr val="FF0000"/>
                </a:solidFill>
              </a:rPr>
              <a:t>A</a:t>
            </a:r>
          </a:p>
          <a:p>
            <a:r>
              <a:rPr lang="zh-CN" altLang="en-US" dirty="0"/>
              <a:t>互联网</a:t>
            </a:r>
            <a:r>
              <a:rPr lang="en-US" altLang="zh-CN" dirty="0"/>
              <a:t>IP :       </a:t>
            </a:r>
            <a:r>
              <a:rPr lang="en-US" altLang="zh-CN" dirty="0">
                <a:solidFill>
                  <a:srgbClr val="FF0000"/>
                </a:solidFill>
              </a:rPr>
              <a:t>D</a:t>
            </a:r>
          </a:p>
          <a:p>
            <a:r>
              <a:rPr lang="zh-CN" altLang="en-US" dirty="0"/>
              <a:t>网关：             </a:t>
            </a:r>
            <a:r>
              <a:rPr lang="en-US" altLang="zh-CN" dirty="0">
                <a:solidFill>
                  <a:srgbClr val="FF0000"/>
                </a:solidFill>
              </a:rPr>
              <a:t>C</a:t>
            </a:r>
          </a:p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zh-CN" altLang="en-US" dirty="0">
                <a:solidFill>
                  <a:srgbClr val="FF0000"/>
                </a:solidFill>
              </a:rPr>
              <a:t>或：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077200" y="62484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主站</a:t>
            </a:r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3048000" y="16002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>
            <a:off x="5029200" y="1600200"/>
            <a:ext cx="990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3886200" y="1447800"/>
            <a:ext cx="11430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/>
                </a:solidFill>
              </a:rPr>
              <a:t>交换机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05200" y="58674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演示多基站联网（含多基站集群）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638800" y="4572000"/>
            <a:ext cx="27432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dirty="0"/>
              <a:t>中转台</a:t>
            </a:r>
            <a:r>
              <a:rPr lang="en-US" altLang="zh-CN" dirty="0"/>
              <a:t>----</a:t>
            </a:r>
            <a:r>
              <a:rPr lang="zh-CN" altLang="en-US" dirty="0"/>
              <a:t>网络：</a:t>
            </a:r>
            <a:endParaRPr lang="en-US" altLang="zh-CN" dirty="0"/>
          </a:p>
          <a:p>
            <a:r>
              <a:rPr lang="zh-CN" altLang="en-US" dirty="0"/>
              <a:t>主站</a:t>
            </a:r>
            <a:r>
              <a:rPr lang="en-US" altLang="zh-CN" dirty="0"/>
              <a:t>IP </a:t>
            </a:r>
            <a:r>
              <a:rPr lang="zh-CN" altLang="en-US" dirty="0"/>
              <a:t>：       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B</a:t>
            </a:r>
          </a:p>
          <a:p>
            <a:r>
              <a:rPr lang="zh-CN" altLang="en-US" dirty="0"/>
              <a:t>互联网</a:t>
            </a:r>
            <a:r>
              <a:rPr lang="en-US" altLang="zh-CN" dirty="0"/>
              <a:t>IP :       Z</a:t>
            </a:r>
            <a:endParaRPr lang="en-US" altLang="zh-CN" dirty="0">
              <a:solidFill>
                <a:srgbClr val="FF0000"/>
              </a:solidFill>
            </a:endParaRPr>
          </a:p>
          <a:p>
            <a:r>
              <a:rPr lang="zh-CN" altLang="en-US" dirty="0"/>
              <a:t>网关：             </a:t>
            </a:r>
            <a:r>
              <a:rPr lang="en-US" altLang="zh-CN" dirty="0">
                <a:solidFill>
                  <a:srgbClr val="FF0000"/>
                </a:solidFill>
              </a:rPr>
              <a:t>C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1736</TotalTime>
  <Words>1036</Words>
  <Application>Microsoft Office PowerPoint</Application>
  <PresentationFormat>全屏显示(4:3)</PresentationFormat>
  <Paragraphs>180</Paragraphs>
  <Slides>16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3" baseType="lpstr">
      <vt:lpstr>ＭＳ Ｐゴシック</vt:lpstr>
      <vt:lpstr>宋体</vt:lpstr>
      <vt:lpstr>Arial</vt:lpstr>
      <vt:lpstr>Calibri</vt:lpstr>
      <vt:lpstr>Wingdings</vt:lpstr>
      <vt:lpstr>Office Theme</vt:lpstr>
      <vt:lpstr>Package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王凌志</dc:creator>
  <cp:lastModifiedBy>王 凌志</cp:lastModifiedBy>
  <cp:revision>34</cp:revision>
  <dcterms:created xsi:type="dcterms:W3CDTF">2006-08-16T00:00:00Z</dcterms:created>
  <dcterms:modified xsi:type="dcterms:W3CDTF">2018-11-15T12:50:31Z</dcterms:modified>
</cp:coreProperties>
</file>