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21207-2C62-4F23-B200-072EA261529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2DB4F-FEC6-4563-8565-35D40CB8B5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E27A7-37B0-4454-A763-8FDAC11C2ACF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11996-0AEA-4696-B7E9-9E90E360FB3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975229"/>
            <a:ext cx="6115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85720" y="357166"/>
            <a:ext cx="59987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空中编程</a:t>
            </a:r>
            <a:r>
              <a:rPr lang="en-US" altLang="zh-CN" sz="4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</a:t>
            </a:r>
            <a:r>
              <a:rPr lang="zh-CN" altLang="en-US" sz="4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电脑上路由添加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689609"/>
            <a:ext cx="6215106" cy="3668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椭圆 5"/>
          <p:cNvSpPr/>
          <p:nvPr/>
        </p:nvSpPr>
        <p:spPr>
          <a:xfrm flipV="1">
            <a:off x="500034" y="4546997"/>
            <a:ext cx="2928958" cy="35719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00034" y="1214422"/>
            <a:ext cx="6340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空中编程：在电脑上连接一台对讲机，通过对讲机自身</a:t>
            </a:r>
            <a:endParaRPr lang="en-US" altLang="zh-CN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的频率传输，可以空中修改其他对讲机</a:t>
            </a:r>
            <a:endParaRPr lang="zh-CN" altLang="en-US" sz="2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5200" y="685800"/>
            <a:ext cx="1447800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新的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105"/>
            <a:ext cx="3657600" cy="4143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椭圆 4"/>
          <p:cNvSpPr/>
          <p:nvPr/>
        </p:nvSpPr>
        <p:spPr>
          <a:xfrm flipV="1">
            <a:off x="1648083" y="2928096"/>
            <a:ext cx="1285884" cy="21431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5315" y="1281657"/>
            <a:ext cx="5362575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椭圆 6"/>
          <p:cNvSpPr/>
          <p:nvPr/>
        </p:nvSpPr>
        <p:spPr>
          <a:xfrm flipV="1">
            <a:off x="4572000" y="3982854"/>
            <a:ext cx="1285884" cy="21431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894" y="5504905"/>
            <a:ext cx="8786842" cy="865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285720" y="357166"/>
            <a:ext cx="49728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空中编程</a:t>
            </a:r>
            <a:r>
              <a:rPr lang="en-US" altLang="zh-CN" sz="4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</a:t>
            </a:r>
            <a:r>
              <a:rPr lang="zh-CN" altLang="en-US" sz="4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导入对讲机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67600" y="838200"/>
            <a:ext cx="1447800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新的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00174"/>
            <a:ext cx="19240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1285860"/>
            <a:ext cx="466725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5720" y="357166"/>
            <a:ext cx="44598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空中编程</a:t>
            </a:r>
            <a:r>
              <a:rPr lang="en-US" altLang="zh-CN" sz="4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</a:t>
            </a:r>
            <a:r>
              <a:rPr lang="zh-CN" altLang="en-US" sz="4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安排任务</a:t>
            </a:r>
          </a:p>
        </p:txBody>
      </p:sp>
      <p:sp>
        <p:nvSpPr>
          <p:cNvPr id="5" name="椭圆 4"/>
          <p:cNvSpPr/>
          <p:nvPr/>
        </p:nvSpPr>
        <p:spPr>
          <a:xfrm flipV="1">
            <a:off x="2857488" y="4098836"/>
            <a:ext cx="1000132" cy="23196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315200" y="685800"/>
            <a:ext cx="1447800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新的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500174"/>
            <a:ext cx="809625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5720" y="357166"/>
            <a:ext cx="54857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空中编程</a:t>
            </a:r>
            <a:r>
              <a:rPr lang="en-US" altLang="zh-CN" sz="4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</a:t>
            </a:r>
            <a:r>
              <a:rPr lang="zh-CN" altLang="en-US" sz="4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查看写频进度</a:t>
            </a:r>
          </a:p>
        </p:txBody>
      </p:sp>
      <p:sp>
        <p:nvSpPr>
          <p:cNvPr id="6" name="椭圆 5"/>
          <p:cNvSpPr/>
          <p:nvPr/>
        </p:nvSpPr>
        <p:spPr>
          <a:xfrm flipV="1">
            <a:off x="545416" y="4031600"/>
            <a:ext cx="4786346" cy="57150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315200" y="685800"/>
            <a:ext cx="1447800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新的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52400" y="0"/>
            <a:ext cx="8763000" cy="6858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228600"/>
            <a:ext cx="792480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                                        空中改频要点：</a:t>
            </a:r>
            <a:endParaRPr lang="en-US" altLang="zh-CN" sz="2400" b="1" dirty="0" smtClean="0"/>
          </a:p>
          <a:p>
            <a:endParaRPr lang="en-US" sz="2000" dirty="0" smtClean="0"/>
          </a:p>
          <a:p>
            <a:pPr marL="342900" indent="-342900">
              <a:buAutoNum type="arabicPlain"/>
            </a:pPr>
            <a:r>
              <a:rPr lang="zh-CN" altLang="en-US" sz="2000" dirty="0" smtClean="0"/>
              <a:t>主控机和被该机的软件必需提前写好。</a:t>
            </a:r>
            <a:endParaRPr lang="en-US" altLang="zh-CN" sz="2000" dirty="0" smtClean="0"/>
          </a:p>
          <a:p>
            <a:pPr marL="342900" indent="-342900">
              <a:buAutoNum type="arabicPlain"/>
            </a:pPr>
            <a:endParaRPr lang="en-US" altLang="zh-CN" sz="2000" dirty="0" smtClean="0"/>
          </a:p>
          <a:p>
            <a:pPr marL="342900" indent="-342900"/>
            <a:r>
              <a:rPr lang="en-US" sz="2000" dirty="0" smtClean="0"/>
              <a:t>     </a:t>
            </a:r>
            <a:r>
              <a:rPr lang="en-US" altLang="zh-CN" sz="2000" dirty="0" smtClean="0"/>
              <a:t>A  </a:t>
            </a:r>
            <a:r>
              <a:rPr lang="zh-CN" altLang="en-US" sz="2000" dirty="0" smtClean="0"/>
              <a:t>保证两台机的自身</a:t>
            </a:r>
            <a:r>
              <a:rPr lang="en-US" altLang="zh-CN" sz="2000" dirty="0" smtClean="0"/>
              <a:t>ID</a:t>
            </a:r>
            <a:r>
              <a:rPr lang="zh-CN" altLang="en-US" sz="2000" dirty="0" smtClean="0"/>
              <a:t>码不同。</a:t>
            </a:r>
            <a:endParaRPr lang="en-US" altLang="zh-CN" sz="2000" dirty="0" smtClean="0"/>
          </a:p>
          <a:p>
            <a:pPr marL="342900" indent="-342900"/>
            <a:endParaRPr lang="en-US" altLang="zh-CN" sz="2000" dirty="0" smtClean="0"/>
          </a:p>
          <a:p>
            <a:pPr marL="342900" indent="-342900"/>
            <a:r>
              <a:rPr lang="en-US" sz="2000" dirty="0" smtClean="0"/>
              <a:t>     </a:t>
            </a:r>
            <a:r>
              <a:rPr lang="en-US" altLang="zh-CN" sz="2000" dirty="0" smtClean="0"/>
              <a:t>B   </a:t>
            </a:r>
            <a:r>
              <a:rPr lang="zh-CN" altLang="en-US" sz="2000" dirty="0" smtClean="0"/>
              <a:t>在被改机软件：总体设置</a:t>
            </a:r>
            <a:r>
              <a:rPr lang="en-US" altLang="zh-CN" sz="2000" dirty="0" smtClean="0"/>
              <a:t>-----</a:t>
            </a:r>
            <a:r>
              <a:rPr lang="zh-CN" altLang="en-US" sz="2000" dirty="0" smtClean="0"/>
              <a:t>空中编程</a:t>
            </a:r>
            <a:r>
              <a:rPr lang="en-US" altLang="zh-CN" sz="2000" dirty="0" smtClean="0"/>
              <a:t>------</a:t>
            </a:r>
            <a:r>
              <a:rPr lang="zh-CN" altLang="en-US" sz="2000" dirty="0" smtClean="0"/>
              <a:t>鉴权密钥</a:t>
            </a:r>
            <a:r>
              <a:rPr lang="en-US" altLang="zh-CN" sz="2000" dirty="0" smtClean="0"/>
              <a:t>ID</a:t>
            </a:r>
            <a:r>
              <a:rPr lang="zh-CN" altLang="en-US" sz="2000" dirty="0" smtClean="0"/>
              <a:t>、鉴权密钥值（写上值，如都写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342900" indent="-342900"/>
            <a:endParaRPr lang="en-US" altLang="zh-CN" sz="2000" dirty="0" smtClean="0"/>
          </a:p>
          <a:p>
            <a:pPr marL="342900" indent="-342900"/>
            <a:r>
              <a:rPr lang="en-US" sz="2000" dirty="0" smtClean="0"/>
              <a:t>     </a:t>
            </a:r>
            <a:r>
              <a:rPr lang="en-US" altLang="zh-CN" sz="2000" dirty="0" smtClean="0"/>
              <a:t>C   </a:t>
            </a:r>
            <a:r>
              <a:rPr lang="zh-CN" altLang="en-US" sz="2000" dirty="0" smtClean="0"/>
              <a:t>网络</a:t>
            </a:r>
            <a:r>
              <a:rPr lang="en-US" altLang="zh-CN" sz="2000" dirty="0" smtClean="0"/>
              <a:t>----</a:t>
            </a:r>
            <a:r>
              <a:rPr lang="zh-CN" altLang="en-US" sz="2000" dirty="0" smtClean="0"/>
              <a:t>服务</a:t>
            </a:r>
            <a:endParaRPr lang="en-US" altLang="zh-CN" sz="2000" dirty="0" smtClean="0"/>
          </a:p>
          <a:p>
            <a:pPr marL="342900" indent="-342900"/>
            <a:r>
              <a:rPr lang="en-US" sz="2000" dirty="0" smtClean="0"/>
              <a:t>            </a:t>
            </a:r>
            <a:r>
              <a:rPr lang="en-US" altLang="zh-CN" sz="2000" dirty="0" smtClean="0"/>
              <a:t>ARS</a:t>
            </a:r>
            <a:r>
              <a:rPr lang="zh-CN" altLang="en-US" sz="2000" dirty="0" smtClean="0"/>
              <a:t>对讲机</a:t>
            </a:r>
            <a:r>
              <a:rPr lang="en-US" altLang="zh-CN" sz="2000" dirty="0" smtClean="0"/>
              <a:t>ID------</a:t>
            </a:r>
            <a:r>
              <a:rPr lang="zh-CN" altLang="en-US" sz="2000" dirty="0" smtClean="0"/>
              <a:t>（必需写主机自身</a:t>
            </a:r>
            <a:r>
              <a:rPr lang="en-US" altLang="zh-CN" sz="2000" dirty="0" smtClean="0"/>
              <a:t>ID</a:t>
            </a:r>
            <a:r>
              <a:rPr lang="zh-CN" altLang="en-US" sz="2000" dirty="0" smtClean="0"/>
              <a:t>）如：</a:t>
            </a:r>
            <a:r>
              <a:rPr lang="en-US" altLang="zh-CN" sz="2000" dirty="0" smtClean="0"/>
              <a:t>133</a:t>
            </a:r>
          </a:p>
          <a:p>
            <a:pPr marL="342900" indent="-342900"/>
            <a:endParaRPr lang="en-US" altLang="zh-CN" sz="2000" dirty="0" smtClean="0"/>
          </a:p>
          <a:p>
            <a:pPr marL="342900" indent="-342900"/>
            <a:r>
              <a:rPr lang="en-US" sz="2000" dirty="0" smtClean="0"/>
              <a:t>     D   2</a:t>
            </a:r>
            <a:r>
              <a:rPr lang="zh-CN" altLang="en-US" sz="2000" dirty="0" smtClean="0"/>
              <a:t>台机都能通话的信道</a:t>
            </a:r>
            <a:endParaRPr lang="en-US" altLang="zh-CN" sz="2000" dirty="0" smtClean="0"/>
          </a:p>
          <a:p>
            <a:pPr marL="342900" indent="-342900"/>
            <a:r>
              <a:rPr lang="en-US" sz="2000" dirty="0" smtClean="0"/>
              <a:t>            ARS---------</a:t>
            </a:r>
            <a:r>
              <a:rPr lang="zh-CN" altLang="en-US" sz="2000" dirty="0" smtClean="0"/>
              <a:t>系统改动</a:t>
            </a:r>
            <a:endParaRPr lang="en-US" altLang="zh-CN" sz="2000" dirty="0" smtClean="0"/>
          </a:p>
          <a:p>
            <a:pPr marL="342900" indent="-342900"/>
            <a:endParaRPr lang="en-US" sz="2000" dirty="0" smtClean="0"/>
          </a:p>
          <a:p>
            <a:pPr marL="342900" indent="-342900"/>
            <a:r>
              <a:rPr lang="en-US" altLang="zh-CN" sz="2000" dirty="0" smtClean="0"/>
              <a:t>2     </a:t>
            </a:r>
            <a:r>
              <a:rPr lang="zh-CN" altLang="en-US" sz="2000" dirty="0" smtClean="0"/>
              <a:t>如果要看主控机与电脑是否连接正常（必需）</a:t>
            </a:r>
            <a:endParaRPr lang="en-US" altLang="zh-CN" sz="2000" dirty="0" smtClean="0"/>
          </a:p>
          <a:p>
            <a:pPr marL="342900" indent="-342900"/>
            <a:r>
              <a:rPr lang="en-US" sz="2000" dirty="0" smtClean="0"/>
              <a:t>       </a:t>
            </a:r>
            <a:r>
              <a:rPr lang="zh-CN" altLang="en-US" sz="2000" dirty="0" smtClean="0"/>
              <a:t>电脑  </a:t>
            </a:r>
            <a:r>
              <a:rPr lang="en-US" altLang="zh-CN" sz="2000" dirty="0" smtClean="0"/>
              <a:t>programs-------command  </a:t>
            </a:r>
            <a:r>
              <a:rPr lang="en-US" altLang="zh-CN" sz="2000" dirty="0" err="1" smtClean="0"/>
              <a:t>promt</a:t>
            </a:r>
            <a:r>
              <a:rPr lang="en-US" altLang="zh-CN" sz="2000" dirty="0" smtClean="0"/>
              <a:t>------</a:t>
            </a:r>
            <a:r>
              <a:rPr lang="en-US" sz="2000" dirty="0" smtClean="0">
                <a:ea typeface="ＭＳ Ｐゴシック" pitchFamily="34" charset="-12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ea typeface="ＭＳ Ｐゴシック" pitchFamily="34" charset="-128"/>
              </a:rPr>
              <a:t>route add 12.0.0.0 mask 255.0.0.0 </a:t>
            </a:r>
            <a:r>
              <a:rPr lang="en-US" sz="2000" u="sng" dirty="0" smtClean="0">
                <a:solidFill>
                  <a:srgbClr val="00B0F0"/>
                </a:solidFill>
                <a:ea typeface="ＭＳ Ｐゴシック" pitchFamily="34" charset="-128"/>
              </a:rPr>
              <a:t>192.168.10.1 –p</a:t>
            </a:r>
            <a:r>
              <a:rPr lang="zh-CN" altLang="en-US" sz="2000" dirty="0" smtClean="0">
                <a:ea typeface="ＭＳ Ｐゴシック" pitchFamily="34" charset="-128"/>
              </a:rPr>
              <a:t>（需与主机的：网络</a:t>
            </a:r>
            <a:r>
              <a:rPr lang="en-US" altLang="zh-CN" sz="2000" dirty="0" smtClean="0">
                <a:ea typeface="ＭＳ Ｐゴシック" pitchFamily="34" charset="-128"/>
              </a:rPr>
              <a:t>-----</a:t>
            </a:r>
            <a:r>
              <a:rPr lang="zh-CN" altLang="en-US" sz="2000" dirty="0" smtClean="0">
                <a:ea typeface="ＭＳ Ｐゴシック" pitchFamily="34" charset="-128"/>
              </a:rPr>
              <a:t>对讲机</a:t>
            </a:r>
            <a:r>
              <a:rPr lang="en-US" altLang="zh-CN" sz="2000" dirty="0" smtClean="0">
                <a:ea typeface="ＭＳ Ｐゴシック" pitchFamily="34" charset="-128"/>
              </a:rPr>
              <a:t>IP</a:t>
            </a:r>
            <a:r>
              <a:rPr lang="zh-CN" altLang="en-US" sz="2000" dirty="0" smtClean="0">
                <a:ea typeface="ＭＳ Ｐゴシック" pitchFamily="34" charset="-128"/>
              </a:rPr>
              <a:t>码</a:t>
            </a:r>
            <a:r>
              <a:rPr lang="en-US" sz="2000" u="sng" dirty="0" smtClean="0">
                <a:solidFill>
                  <a:srgbClr val="00B0F0"/>
                </a:solidFill>
                <a:ea typeface="ＭＳ Ｐゴシック" pitchFamily="34" charset="-128"/>
              </a:rPr>
              <a:t>192.168.10.1 –p</a:t>
            </a:r>
            <a:r>
              <a:rPr lang="zh-CN" altLang="en-US" sz="2000" dirty="0" smtClean="0">
                <a:ea typeface="ＭＳ Ｐゴシック" pitchFamily="34" charset="-128"/>
              </a:rPr>
              <a:t>相同）</a:t>
            </a:r>
            <a:endParaRPr lang="en-US" altLang="zh-CN" sz="2000" dirty="0" smtClean="0">
              <a:ea typeface="ＭＳ Ｐゴシック" pitchFamily="34" charset="-128"/>
            </a:endParaRPr>
          </a:p>
          <a:p>
            <a:pPr marL="342900" indent="-342900"/>
            <a:endParaRPr lang="en-US" altLang="zh-CN" sz="2000" dirty="0" smtClean="0">
              <a:ea typeface="ＭＳ Ｐゴシック" pitchFamily="34" charset="-128"/>
            </a:endParaRPr>
          </a:p>
          <a:p>
            <a:pPr marL="342900" indent="-342900"/>
            <a:r>
              <a:rPr lang="en-US" altLang="zh-CN" sz="2000" dirty="0" smtClean="0">
                <a:ea typeface="ＭＳ Ｐゴシック" pitchFamily="34" charset="-128"/>
              </a:rPr>
              <a:t>        </a:t>
            </a:r>
            <a:r>
              <a:rPr lang="zh-CN" altLang="en-US" sz="2000" dirty="0" smtClean="0">
                <a:ea typeface="ＭＳ Ｐゴシック" pitchFamily="34" charset="-128"/>
              </a:rPr>
              <a:t>可看路径是否相同</a:t>
            </a:r>
            <a:r>
              <a:rPr lang="en-US" altLang="zh-CN" sz="2000" dirty="0" smtClean="0">
                <a:ea typeface="ＭＳ Ｐゴシック" pitchFamily="34" charset="-128"/>
              </a:rPr>
              <a:t>------</a:t>
            </a:r>
            <a:r>
              <a:rPr lang="en-US" sz="2000" dirty="0" smtClean="0">
                <a:ea typeface="ＭＳ Ｐゴシック" pitchFamily="34" charset="-128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ea typeface="ＭＳ Ｐゴシック" pitchFamily="34" charset="-128"/>
              </a:rPr>
              <a:t>route print</a:t>
            </a:r>
            <a:r>
              <a:rPr lang="en-US" sz="2000" dirty="0" smtClean="0">
                <a:ea typeface="ＭＳ Ｐゴシック" pitchFamily="34" charset="-128"/>
              </a:rPr>
              <a:t>     </a:t>
            </a:r>
            <a:endParaRPr lang="en-US" altLang="zh-CN" sz="2000" dirty="0" smtClean="0">
              <a:ea typeface="ＭＳ Ｐゴシック" pitchFamily="34" charset="-128"/>
            </a:endParaRPr>
          </a:p>
          <a:p>
            <a:pPr marL="342900" indent="-342900"/>
            <a:endParaRPr lang="en-US" dirty="0" smtClean="0">
              <a:ea typeface="ＭＳ Ｐゴシック" pitchFamily="34" charset="-128"/>
            </a:endParaRPr>
          </a:p>
          <a:p>
            <a:pPr marL="342900" indent="-342900"/>
            <a:endParaRPr lang="en-US" dirty="0" smtClean="0"/>
          </a:p>
          <a:p>
            <a:pPr marL="342900" indent="-342900">
              <a:buAutoNum type="arabicPlain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0"/>
            <a:ext cx="8686800" cy="6858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2000" y="10668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3"/>
            </a:pPr>
            <a:r>
              <a:rPr lang="zh-CN" altLang="en-US" dirty="0" smtClean="0">
                <a:ea typeface="ＭＳ Ｐゴシック" pitchFamily="34" charset="-128"/>
              </a:rPr>
              <a:t>写频软件</a:t>
            </a:r>
            <a:endParaRPr lang="en-US" altLang="zh-CN" dirty="0" smtClean="0">
              <a:ea typeface="ＭＳ Ｐゴシック" pitchFamily="34" charset="-128"/>
            </a:endParaRPr>
          </a:p>
          <a:p>
            <a:pPr marL="342900" indent="-342900"/>
            <a:r>
              <a:rPr lang="en-US" dirty="0" smtClean="0">
                <a:ea typeface="ＭＳ Ｐゴシック" pitchFamily="34" charset="-128"/>
              </a:rPr>
              <a:t>         </a:t>
            </a:r>
            <a:r>
              <a:rPr lang="zh-CN" altLang="en-US" dirty="0" smtClean="0">
                <a:ea typeface="ＭＳ Ｐゴシック" pitchFamily="34" charset="-128"/>
              </a:rPr>
              <a:t>文件</a:t>
            </a:r>
            <a:r>
              <a:rPr lang="en-US" altLang="zh-CN" dirty="0" smtClean="0">
                <a:ea typeface="ＭＳ Ｐゴシック" pitchFamily="34" charset="-128"/>
              </a:rPr>
              <a:t>------</a:t>
            </a:r>
            <a:r>
              <a:rPr lang="zh-CN" altLang="en-US" dirty="0" smtClean="0">
                <a:ea typeface="ＭＳ Ｐゴシック" pitchFamily="34" charset="-128"/>
              </a:rPr>
              <a:t>对讲机管理</a:t>
            </a:r>
            <a:r>
              <a:rPr lang="en-US" altLang="zh-CN" dirty="0" smtClean="0">
                <a:ea typeface="ＭＳ Ｐゴシック" pitchFamily="34" charset="-128"/>
              </a:rPr>
              <a:t>-------</a:t>
            </a:r>
            <a:r>
              <a:rPr lang="en-US" dirty="0" smtClean="0">
                <a:ea typeface="ＭＳ Ｐゴシック" pitchFamily="34" charset="-128"/>
              </a:rPr>
              <a:t> </a:t>
            </a:r>
          </a:p>
          <a:p>
            <a:pPr marL="342900" indent="-342900">
              <a:buAutoNum type="arabicPlain" startAt="3"/>
            </a:pPr>
            <a:endParaRPr lang="en-US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219200"/>
            <a:ext cx="4267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rot="16200000" flipH="1">
            <a:off x="5219700" y="1181100"/>
            <a:ext cx="7620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8200" y="838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导入对讲机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5943600" y="2209800"/>
            <a:ext cx="7620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48400" y="2743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右键：安排任务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6800" y="29718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可先编号被改机的参数设置，再写入。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35052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4"/>
            </a:pPr>
            <a:r>
              <a:rPr lang="zh-CN" altLang="en-US" dirty="0" smtClean="0"/>
              <a:t>打开软件  </a:t>
            </a:r>
            <a:r>
              <a:rPr lang="en-US" altLang="zh-CN" dirty="0" smtClean="0"/>
              <a:t>MOTOROLA-------MOTOROLA   CPS----RM Device </a:t>
            </a:r>
            <a:r>
              <a:rPr lang="en-US" altLang="zh-CN" dirty="0" err="1" smtClean="0"/>
              <a:t>Programer</a:t>
            </a:r>
            <a:r>
              <a:rPr lang="en-US" altLang="zh-CN" dirty="0" smtClean="0"/>
              <a:t> -----   RM  DEVICE  Monitor  </a:t>
            </a:r>
            <a:r>
              <a:rPr lang="zh-CN" altLang="en-US" dirty="0" smtClean="0"/>
              <a:t>看是否能够正常写入。（如下图）</a:t>
            </a:r>
            <a:endParaRPr lang="en-US" altLang="zh-CN" dirty="0" smtClean="0"/>
          </a:p>
          <a:p>
            <a:pPr marL="342900" indent="-342900">
              <a:buAutoNum type="arabicPlain" startAt="4"/>
            </a:pPr>
            <a:endParaRPr lang="en-US" dirty="0" smtClean="0"/>
          </a:p>
          <a:p>
            <a:pPr marL="342900" indent="-342900">
              <a:buAutoNum type="arabicPlain" startAt="4"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6924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85800" y="56388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5"/>
            </a:pPr>
            <a:r>
              <a:rPr lang="zh-CN" altLang="en-US" dirty="0" smtClean="0"/>
              <a:t>打开软件  </a:t>
            </a:r>
            <a:r>
              <a:rPr lang="en-US" altLang="zh-CN" dirty="0" smtClean="0"/>
              <a:t>MOTOROLA-------MOTOROLA   CPS----RM Device </a:t>
            </a:r>
            <a:r>
              <a:rPr lang="en-US" altLang="zh-CN" dirty="0" err="1" smtClean="0"/>
              <a:t>Programer</a:t>
            </a:r>
            <a:r>
              <a:rPr lang="en-US" altLang="zh-CN" dirty="0" smtClean="0"/>
              <a:t> -----   RM  DEVICE  Monitor -------</a:t>
            </a:r>
            <a:r>
              <a:rPr lang="zh-CN" altLang="en-US" dirty="0" smtClean="0"/>
              <a:t>（右下角，</a:t>
            </a:r>
            <a:r>
              <a:rPr lang="en-US" altLang="zh-CN" dirty="0" smtClean="0"/>
              <a:t>settings  ------- </a:t>
            </a:r>
            <a:r>
              <a:rPr lang="zh-CN" altLang="en-US" dirty="0" smtClean="0"/>
              <a:t>语言：设置中文。</a:t>
            </a:r>
            <a:endParaRPr lang="en-US" altLang="zh-CN" dirty="0" smtClean="0"/>
          </a:p>
          <a:p>
            <a:pPr marL="342900" indent="-342900"/>
            <a:r>
              <a:rPr lang="zh-CN" altLang="en-US" dirty="0" smtClean="0"/>
              <a:t>         时间间隔等）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352800" y="304800"/>
            <a:ext cx="2350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空中改频要点：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408</Words>
  <Application>Microsoft Office PowerPoint</Application>
  <PresentationFormat>On-screen Show (4:3)</PresentationFormat>
  <Paragraphs>40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nbh376</cp:lastModifiedBy>
  <cp:revision>1</cp:revision>
  <dcterms:created xsi:type="dcterms:W3CDTF">2006-08-16T00:00:00Z</dcterms:created>
  <dcterms:modified xsi:type="dcterms:W3CDTF">2013-12-27T04:34:16Z</dcterms:modified>
</cp:coreProperties>
</file>